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9" r:id="rId7"/>
    <p:sldId id="273" r:id="rId8"/>
    <p:sldId id="258" r:id="rId9"/>
    <p:sldId id="288" r:id="rId10"/>
    <p:sldId id="291" r:id="rId11"/>
    <p:sldId id="286" r:id="rId12"/>
    <p:sldId id="290" r:id="rId13"/>
    <p:sldId id="287" r:id="rId14"/>
    <p:sldId id="289" r:id="rId15"/>
    <p:sldId id="259" r:id="rId16"/>
    <p:sldId id="260" r:id="rId17"/>
    <p:sldId id="262" r:id="rId18"/>
    <p:sldId id="265" r:id="rId19"/>
    <p:sldId id="281" r:id="rId20"/>
    <p:sldId id="282" r:id="rId21"/>
    <p:sldId id="283" r:id="rId22"/>
    <p:sldId id="284" r:id="rId23"/>
    <p:sldId id="285" r:id="rId24"/>
    <p:sldId id="264" r:id="rId25"/>
    <p:sldId id="266" r:id="rId26"/>
    <p:sldId id="270" r:id="rId27"/>
  </p:sldIdLst>
  <p:sldSz cx="18288000" cy="10287000"/>
  <p:notesSz cx="6858000" cy="9144000"/>
  <p:embeddedFontLst>
    <p:embeddedFont>
      <p:font typeface="Cabin Sketch" panose="020B0604020202020204" charset="0"/>
      <p:regular r:id="rId28"/>
    </p:embeddedFont>
    <p:embeddedFont>
      <p:font typeface="Caveat Brush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D22"/>
    <a:srgbClr val="9F4B9F"/>
    <a:srgbClr val="FCC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39003E-5156-4075-826F-2F3FB77B06D5}" v="4" dt="2025-04-29T16:38:54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ll, Kinlee" userId="S::kgn6088@utulsa.edu::f747c2f3-254a-4d61-83e3-bc00ccf9dc62" providerId="AD" clId="Web-{3D6EF81A-0038-3897-888C-D80885AEF0A9}"/>
    <pc:docChg chg="modSld">
      <pc:chgData name="Null, Kinlee" userId="S::kgn6088@utulsa.edu::f747c2f3-254a-4d61-83e3-bc00ccf9dc62" providerId="AD" clId="Web-{3D6EF81A-0038-3897-888C-D80885AEF0A9}" dt="2025-04-22T21:21:15.926" v="17" actId="20577"/>
      <pc:docMkLst>
        <pc:docMk/>
      </pc:docMkLst>
      <pc:sldChg chg="modSp">
        <pc:chgData name="Null, Kinlee" userId="S::kgn6088@utulsa.edu::f747c2f3-254a-4d61-83e3-bc00ccf9dc62" providerId="AD" clId="Web-{3D6EF81A-0038-3897-888C-D80885AEF0A9}" dt="2025-04-22T21:19:08.333" v="9" actId="20577"/>
        <pc:sldMkLst>
          <pc:docMk/>
          <pc:sldMk cId="0" sldId="258"/>
        </pc:sldMkLst>
        <pc:spChg chg="mod">
          <ac:chgData name="Null, Kinlee" userId="S::kgn6088@utulsa.edu::f747c2f3-254a-4d61-83e3-bc00ccf9dc62" providerId="AD" clId="Web-{3D6EF81A-0038-3897-888C-D80885AEF0A9}" dt="2025-04-22T21:19:08.333" v="9" actId="20577"/>
          <ac:spMkLst>
            <pc:docMk/>
            <pc:sldMk cId="0" sldId="258"/>
            <ac:spMk id="9" creationId="{00000000-0000-0000-0000-000000000000}"/>
          </ac:spMkLst>
        </pc:spChg>
      </pc:sldChg>
      <pc:sldChg chg="addSp modSp">
        <pc:chgData name="Null, Kinlee" userId="S::kgn6088@utulsa.edu::f747c2f3-254a-4d61-83e3-bc00ccf9dc62" providerId="AD" clId="Web-{3D6EF81A-0038-3897-888C-D80885AEF0A9}" dt="2025-04-22T21:18:46.411" v="7" actId="1076"/>
        <pc:sldMkLst>
          <pc:docMk/>
          <pc:sldMk cId="856681345" sldId="273"/>
        </pc:sldMkLst>
        <pc:spChg chg="mod">
          <ac:chgData name="Null, Kinlee" userId="S::kgn6088@utulsa.edu::f747c2f3-254a-4d61-83e3-bc00ccf9dc62" providerId="AD" clId="Web-{3D6EF81A-0038-3897-888C-D80885AEF0A9}" dt="2025-04-22T21:18:32.739" v="4" actId="1076"/>
          <ac:spMkLst>
            <pc:docMk/>
            <pc:sldMk cId="856681345" sldId="273"/>
            <ac:spMk id="6" creationId="{2C2A3C0B-005F-D848-FEA0-77A4B9BBB679}"/>
          </ac:spMkLst>
        </pc:spChg>
        <pc:spChg chg="mod">
          <ac:chgData name="Null, Kinlee" userId="S::kgn6088@utulsa.edu::f747c2f3-254a-4d61-83e3-bc00ccf9dc62" providerId="AD" clId="Web-{3D6EF81A-0038-3897-888C-D80885AEF0A9}" dt="2025-04-22T21:18:46.411" v="7" actId="1076"/>
          <ac:spMkLst>
            <pc:docMk/>
            <pc:sldMk cId="856681345" sldId="273"/>
            <ac:spMk id="8" creationId="{E332F7FE-3567-F485-7A5D-D4B1F1824A73}"/>
          </ac:spMkLst>
        </pc:spChg>
        <pc:picChg chg="add mod">
          <ac:chgData name="Null, Kinlee" userId="S::kgn6088@utulsa.edu::f747c2f3-254a-4d61-83e3-bc00ccf9dc62" providerId="AD" clId="Web-{3D6EF81A-0038-3897-888C-D80885AEF0A9}" dt="2025-04-22T21:18:28.396" v="3" actId="1076"/>
          <ac:picMkLst>
            <pc:docMk/>
            <pc:sldMk cId="856681345" sldId="273"/>
            <ac:picMk id="3" creationId="{A0E21D60-C4D5-D3DB-D724-A16919645137}"/>
          </ac:picMkLst>
        </pc:picChg>
      </pc:sldChg>
      <pc:sldChg chg="modSp">
        <pc:chgData name="Null, Kinlee" userId="S::kgn6088@utulsa.edu::f747c2f3-254a-4d61-83e3-bc00ccf9dc62" providerId="AD" clId="Web-{3D6EF81A-0038-3897-888C-D80885AEF0A9}" dt="2025-04-22T21:20:20.567" v="14" actId="20577"/>
        <pc:sldMkLst>
          <pc:docMk/>
          <pc:sldMk cId="412084005" sldId="286"/>
        </pc:sldMkLst>
        <pc:spChg chg="mod">
          <ac:chgData name="Null, Kinlee" userId="S::kgn6088@utulsa.edu::f747c2f3-254a-4d61-83e3-bc00ccf9dc62" providerId="AD" clId="Web-{3D6EF81A-0038-3897-888C-D80885AEF0A9}" dt="2025-04-22T21:20:20.567" v="14" actId="20577"/>
          <ac:spMkLst>
            <pc:docMk/>
            <pc:sldMk cId="412084005" sldId="286"/>
            <ac:spMk id="9" creationId="{6657987C-6426-2979-C2F6-18567EB1B143}"/>
          </ac:spMkLst>
        </pc:spChg>
      </pc:sldChg>
      <pc:sldChg chg="modSp">
        <pc:chgData name="Null, Kinlee" userId="S::kgn6088@utulsa.edu::f747c2f3-254a-4d61-83e3-bc00ccf9dc62" providerId="AD" clId="Web-{3D6EF81A-0038-3897-888C-D80885AEF0A9}" dt="2025-04-22T21:21:15.926" v="17" actId="20577"/>
        <pc:sldMkLst>
          <pc:docMk/>
          <pc:sldMk cId="1628805118" sldId="287"/>
        </pc:sldMkLst>
        <pc:spChg chg="mod">
          <ac:chgData name="Null, Kinlee" userId="S::kgn6088@utulsa.edu::f747c2f3-254a-4d61-83e3-bc00ccf9dc62" providerId="AD" clId="Web-{3D6EF81A-0038-3897-888C-D80885AEF0A9}" dt="2025-04-22T21:21:15.926" v="17" actId="20577"/>
          <ac:spMkLst>
            <pc:docMk/>
            <pc:sldMk cId="1628805118" sldId="287"/>
            <ac:spMk id="9" creationId="{4C3DF814-1B68-3454-AD56-782C7A8D29DE}"/>
          </ac:spMkLst>
        </pc:spChg>
      </pc:sldChg>
      <pc:sldChg chg="modSp">
        <pc:chgData name="Null, Kinlee" userId="S::kgn6088@utulsa.edu::f747c2f3-254a-4d61-83e3-bc00ccf9dc62" providerId="AD" clId="Web-{3D6EF81A-0038-3897-888C-D80885AEF0A9}" dt="2025-04-22T21:19:48.536" v="12" actId="20577"/>
        <pc:sldMkLst>
          <pc:docMk/>
          <pc:sldMk cId="2430825010" sldId="288"/>
        </pc:sldMkLst>
        <pc:spChg chg="mod">
          <ac:chgData name="Null, Kinlee" userId="S::kgn6088@utulsa.edu::f747c2f3-254a-4d61-83e3-bc00ccf9dc62" providerId="AD" clId="Web-{3D6EF81A-0038-3897-888C-D80885AEF0A9}" dt="2025-04-22T21:19:48.536" v="12" actId="20577"/>
          <ac:spMkLst>
            <pc:docMk/>
            <pc:sldMk cId="2430825010" sldId="288"/>
            <ac:spMk id="9" creationId="{598E3F29-83E3-4C7C-FCAD-6BE39A0B631E}"/>
          </ac:spMkLst>
        </pc:spChg>
      </pc:sldChg>
    </pc:docChg>
  </pc:docChgLst>
  <pc:docChgLst>
    <pc:chgData name="Harris, Haleigh" userId="S::hah4740@utulsa.edu::dfc8e91e-0ddc-430f-828f-92a306d8ca33" providerId="AD" clId="Web-{00A2F9F5-E2FD-4887-810C-D7B2C0080D77}"/>
    <pc:docChg chg="addSld delSld modSld sldOrd">
      <pc:chgData name="Harris, Haleigh" userId="S::hah4740@utulsa.edu::dfc8e91e-0ddc-430f-828f-92a306d8ca33" providerId="AD" clId="Web-{00A2F9F5-E2FD-4887-810C-D7B2C0080D77}" dt="2025-03-28T10:27:39.003" v="1284" actId="14100"/>
      <pc:docMkLst>
        <pc:docMk/>
      </pc:docMkLst>
      <pc:sldChg chg="modSp">
        <pc:chgData name="Harris, Haleigh" userId="S::hah4740@utulsa.edu::dfc8e91e-0ddc-430f-828f-92a306d8ca33" providerId="AD" clId="Web-{00A2F9F5-E2FD-4887-810C-D7B2C0080D77}" dt="2025-03-28T09:39:15.022" v="0" actId="20577"/>
        <pc:sldMkLst>
          <pc:docMk/>
          <pc:sldMk cId="0" sldId="256"/>
        </pc:sldMkLst>
        <pc:spChg chg="mod">
          <ac:chgData name="Harris, Haleigh" userId="S::hah4740@utulsa.edu::dfc8e91e-0ddc-430f-828f-92a306d8ca33" providerId="AD" clId="Web-{00A2F9F5-E2FD-4887-810C-D7B2C0080D77}" dt="2025-03-28T09:39:15.022" v="0" actId="20577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ord">
        <pc:chgData name="Harris, Haleigh" userId="S::hah4740@utulsa.edu::dfc8e91e-0ddc-430f-828f-92a306d8ca33" providerId="AD" clId="Web-{00A2F9F5-E2FD-4887-810C-D7B2C0080D77}" dt="2025-03-28T09:56:01.224" v="417" actId="20577"/>
        <pc:sldMkLst>
          <pc:docMk/>
          <pc:sldMk cId="0" sldId="258"/>
        </pc:sldMkLst>
        <pc:spChg chg="mod">
          <ac:chgData name="Harris, Haleigh" userId="S::hah4740@utulsa.edu::dfc8e91e-0ddc-430f-828f-92a306d8ca33" providerId="AD" clId="Web-{00A2F9F5-E2FD-4887-810C-D7B2C0080D77}" dt="2025-03-28T09:52:19.340" v="311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Harris, Haleigh" userId="S::hah4740@utulsa.edu::dfc8e91e-0ddc-430f-828f-92a306d8ca33" providerId="AD" clId="Web-{00A2F9F5-E2FD-4887-810C-D7B2C0080D77}" dt="2025-03-28T09:53:57.016" v="369" actId="20577"/>
          <ac:spMkLst>
            <pc:docMk/>
            <pc:sldMk cId="0" sldId="258"/>
            <ac:spMk id="3" creationId="{00000000-0000-0000-0000-000000000000}"/>
          </ac:spMkLst>
        </pc:spChg>
        <pc:spChg chg="del">
          <ac:chgData name="Harris, Haleigh" userId="S::hah4740@utulsa.edu::dfc8e91e-0ddc-430f-828f-92a306d8ca33" providerId="AD" clId="Web-{00A2F9F5-E2FD-4887-810C-D7B2C0080D77}" dt="2025-03-28T09:51:35.089" v="304"/>
          <ac:spMkLst>
            <pc:docMk/>
            <pc:sldMk cId="0" sldId="258"/>
            <ac:spMk id="4" creationId="{00000000-0000-0000-0000-000000000000}"/>
          </ac:spMkLst>
        </pc:spChg>
        <pc:spChg chg="mod">
          <ac:chgData name="Harris, Haleigh" userId="S::hah4740@utulsa.edu::dfc8e91e-0ddc-430f-828f-92a306d8ca33" providerId="AD" clId="Web-{00A2F9F5-E2FD-4887-810C-D7B2C0080D77}" dt="2025-03-28T09:54:06.954" v="372" actId="1076"/>
          <ac:spMkLst>
            <pc:docMk/>
            <pc:sldMk cId="0" sldId="258"/>
            <ac:spMk id="6" creationId="{00000000-0000-0000-0000-000000000000}"/>
          </ac:spMkLst>
        </pc:spChg>
        <pc:spChg chg="del">
          <ac:chgData name="Harris, Haleigh" userId="S::hah4740@utulsa.edu::dfc8e91e-0ddc-430f-828f-92a306d8ca33" providerId="AD" clId="Web-{00A2F9F5-E2FD-4887-810C-D7B2C0080D77}" dt="2025-03-28T09:51:51.136" v="307"/>
          <ac:spMkLst>
            <pc:docMk/>
            <pc:sldMk cId="0" sldId="258"/>
            <ac:spMk id="7" creationId="{00000000-0000-0000-0000-000000000000}"/>
          </ac:spMkLst>
        </pc:spChg>
        <pc:spChg chg="mod">
          <ac:chgData name="Harris, Haleigh" userId="S::hah4740@utulsa.edu::dfc8e91e-0ddc-430f-828f-92a306d8ca33" providerId="AD" clId="Web-{00A2F9F5-E2FD-4887-810C-D7B2C0080D77}" dt="2025-03-28T09:51:49.855" v="306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Harris, Haleigh" userId="S::hah4740@utulsa.edu::dfc8e91e-0ddc-430f-828f-92a306d8ca33" providerId="AD" clId="Web-{00A2F9F5-E2FD-4887-810C-D7B2C0080D77}" dt="2025-03-28T09:56:01.224" v="417" actId="20577"/>
          <ac:spMkLst>
            <pc:docMk/>
            <pc:sldMk cId="0" sldId="258"/>
            <ac:spMk id="9" creationId="{00000000-0000-0000-0000-000000000000}"/>
          </ac:spMkLst>
        </pc:spChg>
        <pc:spChg chg="add mod">
          <ac:chgData name="Harris, Haleigh" userId="S::hah4740@utulsa.edu::dfc8e91e-0ddc-430f-828f-92a306d8ca33" providerId="AD" clId="Web-{00A2F9F5-E2FD-4887-810C-D7B2C0080D77}" dt="2025-03-28T09:51:36.995" v="305" actId="1076"/>
          <ac:spMkLst>
            <pc:docMk/>
            <pc:sldMk cId="0" sldId="258"/>
            <ac:spMk id="10" creationId="{DA794FA8-2F50-A4EF-99A4-C93114A18526}"/>
          </ac:spMkLst>
        </pc:spChg>
        <pc:spChg chg="add mod">
          <ac:chgData name="Harris, Haleigh" userId="S::hah4740@utulsa.edu::dfc8e91e-0ddc-430f-828f-92a306d8ca33" providerId="AD" clId="Web-{00A2F9F5-E2FD-4887-810C-D7B2C0080D77}" dt="2025-03-28T09:52:00.808" v="309" actId="1076"/>
          <ac:spMkLst>
            <pc:docMk/>
            <pc:sldMk cId="0" sldId="258"/>
            <ac:spMk id="13" creationId="{4A531F08-F9DE-BBB2-50B3-47ED6B7A1286}"/>
          </ac:spMkLst>
        </pc:spChg>
      </pc:sldChg>
      <pc:sldChg chg="modSp">
        <pc:chgData name="Harris, Haleigh" userId="S::hah4740@utulsa.edu::dfc8e91e-0ddc-430f-828f-92a306d8ca33" providerId="AD" clId="Web-{00A2F9F5-E2FD-4887-810C-D7B2C0080D77}" dt="2025-03-28T10:10:07.712" v="830" actId="20577"/>
        <pc:sldMkLst>
          <pc:docMk/>
          <pc:sldMk cId="0" sldId="259"/>
        </pc:sldMkLst>
        <pc:spChg chg="mod">
          <ac:chgData name="Harris, Haleigh" userId="S::hah4740@utulsa.edu::dfc8e91e-0ddc-430f-828f-92a306d8ca33" providerId="AD" clId="Web-{00A2F9F5-E2FD-4887-810C-D7B2C0080D77}" dt="2025-03-28T10:10:07.712" v="830" actId="20577"/>
          <ac:spMkLst>
            <pc:docMk/>
            <pc:sldMk cId="0" sldId="259"/>
            <ac:spMk id="6" creationId="{00000000-0000-0000-0000-000000000000}"/>
          </ac:spMkLst>
        </pc:spChg>
      </pc:sldChg>
      <pc:sldChg chg="modSp">
        <pc:chgData name="Harris, Haleigh" userId="S::hah4740@utulsa.edu::dfc8e91e-0ddc-430f-828f-92a306d8ca33" providerId="AD" clId="Web-{00A2F9F5-E2FD-4887-810C-D7B2C0080D77}" dt="2025-03-28T10:23:18.618" v="1192" actId="20577"/>
        <pc:sldMkLst>
          <pc:docMk/>
          <pc:sldMk cId="0" sldId="264"/>
        </pc:sldMkLst>
        <pc:spChg chg="mod">
          <ac:chgData name="Harris, Haleigh" userId="S::hah4740@utulsa.edu::dfc8e91e-0ddc-430f-828f-92a306d8ca33" providerId="AD" clId="Web-{00A2F9F5-E2FD-4887-810C-D7B2C0080D77}" dt="2025-03-28T10:12:08.201" v="867" actId="107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Harris, Haleigh" userId="S::hah4740@utulsa.edu::dfc8e91e-0ddc-430f-828f-92a306d8ca33" providerId="AD" clId="Web-{00A2F9F5-E2FD-4887-810C-D7B2C0080D77}" dt="2025-03-28T10:16:09.835" v="974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Harris, Haleigh" userId="S::hah4740@utulsa.edu::dfc8e91e-0ddc-430f-828f-92a306d8ca33" providerId="AD" clId="Web-{00A2F9F5-E2FD-4887-810C-D7B2C0080D77}" dt="2025-03-28T10:16:14.413" v="975" actId="1076"/>
          <ac:spMkLst>
            <pc:docMk/>
            <pc:sldMk cId="0" sldId="264"/>
            <ac:spMk id="12" creationId="{00000000-0000-0000-0000-000000000000}"/>
          </ac:spMkLst>
        </pc:spChg>
        <pc:spChg chg="mod">
          <ac:chgData name="Harris, Haleigh" userId="S::hah4740@utulsa.edu::dfc8e91e-0ddc-430f-828f-92a306d8ca33" providerId="AD" clId="Web-{00A2F9F5-E2FD-4887-810C-D7B2C0080D77}" dt="2025-03-28T10:17:55.511" v="1043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Harris, Haleigh" userId="S::hah4740@utulsa.edu::dfc8e91e-0ddc-430f-828f-92a306d8ca33" providerId="AD" clId="Web-{00A2F9F5-E2FD-4887-810C-D7B2C0080D77}" dt="2025-03-28T10:20:54.284" v="1116" actId="20577"/>
          <ac:spMkLst>
            <pc:docMk/>
            <pc:sldMk cId="0" sldId="264"/>
            <ac:spMk id="16" creationId="{49872777-2A79-11F2-8ECD-0B36C0512DC8}"/>
          </ac:spMkLst>
        </pc:spChg>
        <pc:spChg chg="mod">
          <ac:chgData name="Harris, Haleigh" userId="S::hah4740@utulsa.edu::dfc8e91e-0ddc-430f-828f-92a306d8ca33" providerId="AD" clId="Web-{00A2F9F5-E2FD-4887-810C-D7B2C0080D77}" dt="2025-03-28T10:23:18.618" v="1192" actId="20577"/>
          <ac:spMkLst>
            <pc:docMk/>
            <pc:sldMk cId="0" sldId="264"/>
            <ac:spMk id="18" creationId="{8221F953-F4D1-979E-8D63-E56F9BE85477}"/>
          </ac:spMkLst>
        </pc:spChg>
      </pc:sldChg>
      <pc:sldChg chg="modSp">
        <pc:chgData name="Harris, Haleigh" userId="S::hah4740@utulsa.edu::dfc8e91e-0ddc-430f-828f-92a306d8ca33" providerId="AD" clId="Web-{00A2F9F5-E2FD-4887-810C-D7B2C0080D77}" dt="2025-03-28T10:11:56.903" v="865" actId="1076"/>
        <pc:sldMkLst>
          <pc:docMk/>
          <pc:sldMk cId="0" sldId="265"/>
        </pc:sldMkLst>
        <pc:spChg chg="mod">
          <ac:chgData name="Harris, Haleigh" userId="S::hah4740@utulsa.edu::dfc8e91e-0ddc-430f-828f-92a306d8ca33" providerId="AD" clId="Web-{00A2F9F5-E2FD-4887-810C-D7B2C0080D77}" dt="2025-03-28T10:11:56.903" v="865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Harris, Haleigh" userId="S::hah4740@utulsa.edu::dfc8e91e-0ddc-430f-828f-92a306d8ca33" providerId="AD" clId="Web-{00A2F9F5-E2FD-4887-810C-D7B2C0080D77}" dt="2025-03-28T10:11:51.778" v="864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Harris, Haleigh" userId="S::hah4740@utulsa.edu::dfc8e91e-0ddc-430f-828f-92a306d8ca33" providerId="AD" clId="Web-{00A2F9F5-E2FD-4887-810C-D7B2C0080D77}" dt="2025-03-28T10:11:48.262" v="863" actId="1076"/>
          <ac:spMkLst>
            <pc:docMk/>
            <pc:sldMk cId="0" sldId="265"/>
            <ac:spMk id="13" creationId="{00000000-0000-0000-0000-000000000000}"/>
          </ac:spMkLst>
        </pc:spChg>
        <pc:spChg chg="mod">
          <ac:chgData name="Harris, Haleigh" userId="S::hah4740@utulsa.edu::dfc8e91e-0ddc-430f-828f-92a306d8ca33" providerId="AD" clId="Web-{00A2F9F5-E2FD-4887-810C-D7B2C0080D77}" dt="2025-03-28T10:11:21.261" v="851" actId="20577"/>
          <ac:spMkLst>
            <pc:docMk/>
            <pc:sldMk cId="0" sldId="265"/>
            <ac:spMk id="16" creationId="{D8B7C3C1-AB98-258A-A41E-A4414E17AF84}"/>
          </ac:spMkLst>
        </pc:spChg>
      </pc:sldChg>
      <pc:sldChg chg="modSp">
        <pc:chgData name="Harris, Haleigh" userId="S::hah4740@utulsa.edu::dfc8e91e-0ddc-430f-828f-92a306d8ca33" providerId="AD" clId="Web-{00A2F9F5-E2FD-4887-810C-D7B2C0080D77}" dt="2025-03-28T10:26:17.718" v="1269" actId="20577"/>
        <pc:sldMkLst>
          <pc:docMk/>
          <pc:sldMk cId="0" sldId="266"/>
        </pc:sldMkLst>
        <pc:spChg chg="mod">
          <ac:chgData name="Harris, Haleigh" userId="S::hah4740@utulsa.edu::dfc8e91e-0ddc-430f-828f-92a306d8ca33" providerId="AD" clId="Web-{00A2F9F5-E2FD-4887-810C-D7B2C0080D77}" dt="2025-03-28T10:26:17.718" v="1269" actId="20577"/>
          <ac:spMkLst>
            <pc:docMk/>
            <pc:sldMk cId="0" sldId="266"/>
            <ac:spMk id="6" creationId="{00000000-0000-0000-0000-000000000000}"/>
          </ac:spMkLst>
        </pc:spChg>
      </pc:sldChg>
      <pc:sldChg chg="del">
        <pc:chgData name="Harris, Haleigh" userId="S::hah4740@utulsa.edu::dfc8e91e-0ddc-430f-828f-92a306d8ca33" providerId="AD" clId="Web-{00A2F9F5-E2FD-4887-810C-D7B2C0080D77}" dt="2025-03-28T10:09:31.210" v="817"/>
        <pc:sldMkLst>
          <pc:docMk/>
          <pc:sldMk cId="0" sldId="268"/>
        </pc:sldMkLst>
      </pc:sldChg>
      <pc:sldChg chg="addSp delSp modSp">
        <pc:chgData name="Harris, Haleigh" userId="S::hah4740@utulsa.edu::dfc8e91e-0ddc-430f-828f-92a306d8ca33" providerId="AD" clId="Web-{00A2F9F5-E2FD-4887-810C-D7B2C0080D77}" dt="2025-03-28T10:26:51.220" v="1274" actId="1076"/>
        <pc:sldMkLst>
          <pc:docMk/>
          <pc:sldMk cId="0" sldId="270"/>
        </pc:sldMkLst>
        <pc:spChg chg="del">
          <ac:chgData name="Harris, Haleigh" userId="S::hah4740@utulsa.edu::dfc8e91e-0ddc-430f-828f-92a306d8ca33" providerId="AD" clId="Web-{00A2F9F5-E2FD-4887-810C-D7B2C0080D77}" dt="2025-03-28T10:26:44.188" v="1270"/>
          <ac:spMkLst>
            <pc:docMk/>
            <pc:sldMk cId="0" sldId="270"/>
            <ac:spMk id="7" creationId="{00000000-0000-0000-0000-000000000000}"/>
          </ac:spMkLst>
        </pc:spChg>
        <pc:spChg chg="add mod">
          <ac:chgData name="Harris, Haleigh" userId="S::hah4740@utulsa.edu::dfc8e91e-0ddc-430f-828f-92a306d8ca33" providerId="AD" clId="Web-{00A2F9F5-E2FD-4887-810C-D7B2C0080D77}" dt="2025-03-28T10:26:51.220" v="1274" actId="1076"/>
          <ac:spMkLst>
            <pc:docMk/>
            <pc:sldMk cId="0" sldId="270"/>
            <ac:spMk id="9" creationId="{D1B06A5B-539C-33FA-AF9D-5962B30115B6}"/>
          </ac:spMkLst>
        </pc:spChg>
      </pc:sldChg>
      <pc:sldChg chg="modSp">
        <pc:chgData name="Harris, Haleigh" userId="S::hah4740@utulsa.edu::dfc8e91e-0ddc-430f-828f-92a306d8ca33" providerId="AD" clId="Web-{00A2F9F5-E2FD-4887-810C-D7B2C0080D77}" dt="2025-03-28T10:10:31.572" v="831" actId="20577"/>
        <pc:sldMkLst>
          <pc:docMk/>
          <pc:sldMk cId="856681345" sldId="273"/>
        </pc:sldMkLst>
        <pc:spChg chg="mod">
          <ac:chgData name="Harris, Haleigh" userId="S::hah4740@utulsa.edu::dfc8e91e-0ddc-430f-828f-92a306d8ca33" providerId="AD" clId="Web-{00A2F9F5-E2FD-4887-810C-D7B2C0080D77}" dt="2025-03-28T09:44:46.537" v="98" actId="688"/>
          <ac:spMkLst>
            <pc:docMk/>
            <pc:sldMk cId="856681345" sldId="273"/>
            <ac:spMk id="4" creationId="{A7F5D44C-C0D4-0B43-D943-7E2291251FB2}"/>
          </ac:spMkLst>
        </pc:spChg>
        <pc:spChg chg="mod">
          <ac:chgData name="Harris, Haleigh" userId="S::hah4740@utulsa.edu::dfc8e91e-0ddc-430f-828f-92a306d8ca33" providerId="AD" clId="Web-{00A2F9F5-E2FD-4887-810C-D7B2C0080D77}" dt="2025-03-28T10:10:31.572" v="831" actId="20577"/>
          <ac:spMkLst>
            <pc:docMk/>
            <pc:sldMk cId="856681345" sldId="273"/>
            <ac:spMk id="5" creationId="{FFBE2106-0DD1-4920-24A8-544000E8BEBC}"/>
          </ac:spMkLst>
        </pc:spChg>
        <pc:spChg chg="mod">
          <ac:chgData name="Harris, Haleigh" userId="S::hah4740@utulsa.edu::dfc8e91e-0ddc-430f-828f-92a306d8ca33" providerId="AD" clId="Web-{00A2F9F5-E2FD-4887-810C-D7B2C0080D77}" dt="2025-03-28T09:44:39.208" v="96" actId="20577"/>
          <ac:spMkLst>
            <pc:docMk/>
            <pc:sldMk cId="856681345" sldId="273"/>
            <ac:spMk id="6" creationId="{2C2A3C0B-005F-D848-FEA0-77A4B9BBB679}"/>
          </ac:spMkLst>
        </pc:spChg>
      </pc:sldChg>
      <pc:sldChg chg="del">
        <pc:chgData name="Harris, Haleigh" userId="S::hah4740@utulsa.edu::dfc8e91e-0ddc-430f-828f-92a306d8ca33" providerId="AD" clId="Web-{00A2F9F5-E2FD-4887-810C-D7B2C0080D77}" dt="2025-03-28T10:09:34.805" v="819"/>
        <pc:sldMkLst>
          <pc:docMk/>
          <pc:sldMk cId="2087817426" sldId="274"/>
        </pc:sldMkLst>
      </pc:sldChg>
      <pc:sldChg chg="del">
        <pc:chgData name="Harris, Haleigh" userId="S::hah4740@utulsa.edu::dfc8e91e-0ddc-430f-828f-92a306d8ca33" providerId="AD" clId="Web-{00A2F9F5-E2FD-4887-810C-D7B2C0080D77}" dt="2025-03-28T10:09:35.789" v="820"/>
        <pc:sldMkLst>
          <pc:docMk/>
          <pc:sldMk cId="4052949553" sldId="275"/>
        </pc:sldMkLst>
      </pc:sldChg>
      <pc:sldChg chg="del">
        <pc:chgData name="Harris, Haleigh" userId="S::hah4740@utulsa.edu::dfc8e91e-0ddc-430f-828f-92a306d8ca33" providerId="AD" clId="Web-{00A2F9F5-E2FD-4887-810C-D7B2C0080D77}" dt="2025-03-28T10:09:39.929" v="821"/>
        <pc:sldMkLst>
          <pc:docMk/>
          <pc:sldMk cId="3494266020" sldId="276"/>
        </pc:sldMkLst>
      </pc:sldChg>
      <pc:sldChg chg="del">
        <pc:chgData name="Harris, Haleigh" userId="S::hah4740@utulsa.edu::dfc8e91e-0ddc-430f-828f-92a306d8ca33" providerId="AD" clId="Web-{00A2F9F5-E2FD-4887-810C-D7B2C0080D77}" dt="2025-03-28T10:09:40.945" v="822"/>
        <pc:sldMkLst>
          <pc:docMk/>
          <pc:sldMk cId="2528286363" sldId="277"/>
        </pc:sldMkLst>
      </pc:sldChg>
      <pc:sldChg chg="del">
        <pc:chgData name="Harris, Haleigh" userId="S::hah4740@utulsa.edu::dfc8e91e-0ddc-430f-828f-92a306d8ca33" providerId="AD" clId="Web-{00A2F9F5-E2FD-4887-810C-D7B2C0080D77}" dt="2025-03-28T10:09:50.149" v="823"/>
        <pc:sldMkLst>
          <pc:docMk/>
          <pc:sldMk cId="2255961462" sldId="278"/>
        </pc:sldMkLst>
      </pc:sldChg>
      <pc:sldChg chg="del">
        <pc:chgData name="Harris, Haleigh" userId="S::hah4740@utulsa.edu::dfc8e91e-0ddc-430f-828f-92a306d8ca33" providerId="AD" clId="Web-{00A2F9F5-E2FD-4887-810C-D7B2C0080D77}" dt="2025-03-28T10:09:52.352" v="824"/>
        <pc:sldMkLst>
          <pc:docMk/>
          <pc:sldMk cId="3079074673" sldId="279"/>
        </pc:sldMkLst>
      </pc:sldChg>
      <pc:sldChg chg="del">
        <pc:chgData name="Harris, Haleigh" userId="S::hah4740@utulsa.edu::dfc8e91e-0ddc-430f-828f-92a306d8ca33" providerId="AD" clId="Web-{00A2F9F5-E2FD-4887-810C-D7B2C0080D77}" dt="2025-03-28T10:09:32.038" v="818"/>
        <pc:sldMkLst>
          <pc:docMk/>
          <pc:sldMk cId="992906987" sldId="280"/>
        </pc:sldMkLst>
      </pc:sldChg>
      <pc:sldChg chg="modSp">
        <pc:chgData name="Harris, Haleigh" userId="S::hah4740@utulsa.edu::dfc8e91e-0ddc-430f-828f-92a306d8ca33" providerId="AD" clId="Web-{00A2F9F5-E2FD-4887-810C-D7B2C0080D77}" dt="2025-03-28T10:13:21.313" v="914" actId="1076"/>
        <pc:sldMkLst>
          <pc:docMk/>
          <pc:sldMk cId="431186901" sldId="281"/>
        </pc:sldMkLst>
        <pc:spChg chg="mod">
          <ac:chgData name="Harris, Haleigh" userId="S::hah4740@utulsa.edu::dfc8e91e-0ddc-430f-828f-92a306d8ca33" providerId="AD" clId="Web-{00A2F9F5-E2FD-4887-810C-D7B2C0080D77}" dt="2025-03-28T10:13:21.313" v="914" actId="1076"/>
          <ac:spMkLst>
            <pc:docMk/>
            <pc:sldMk cId="431186901" sldId="281"/>
            <ac:spMk id="13" creationId="{A978387C-5F4D-04A7-32B9-043D11277BFB}"/>
          </ac:spMkLst>
        </pc:spChg>
        <pc:spChg chg="mod">
          <ac:chgData name="Harris, Haleigh" userId="S::hah4740@utulsa.edu::dfc8e91e-0ddc-430f-828f-92a306d8ca33" providerId="AD" clId="Web-{00A2F9F5-E2FD-4887-810C-D7B2C0080D77}" dt="2025-03-28T10:12:48.609" v="893" actId="20577"/>
          <ac:spMkLst>
            <pc:docMk/>
            <pc:sldMk cId="431186901" sldId="281"/>
            <ac:spMk id="16" creationId="{A6599BA6-5D8F-0BC0-2C84-D7A1076A2A9D}"/>
          </ac:spMkLst>
        </pc:spChg>
      </pc:sldChg>
      <pc:sldChg chg="modSp">
        <pc:chgData name="Harris, Haleigh" userId="S::hah4740@utulsa.edu::dfc8e91e-0ddc-430f-828f-92a306d8ca33" providerId="AD" clId="Web-{00A2F9F5-E2FD-4887-810C-D7B2C0080D77}" dt="2025-03-28T10:15:42.131" v="969" actId="1076"/>
        <pc:sldMkLst>
          <pc:docMk/>
          <pc:sldMk cId="2238824339" sldId="282"/>
        </pc:sldMkLst>
        <pc:spChg chg="mod">
          <ac:chgData name="Harris, Haleigh" userId="S::hah4740@utulsa.edu::dfc8e91e-0ddc-430f-828f-92a306d8ca33" providerId="AD" clId="Web-{00A2F9F5-E2FD-4887-810C-D7B2C0080D77}" dt="2025-03-28T10:15:18.849" v="963"/>
          <ac:spMkLst>
            <pc:docMk/>
            <pc:sldMk cId="2238824339" sldId="282"/>
            <ac:spMk id="5" creationId="{19A6ED32-2540-C2D5-1797-FA38E3AF2E21}"/>
          </ac:spMkLst>
        </pc:spChg>
        <pc:spChg chg="mod">
          <ac:chgData name="Harris, Haleigh" userId="S::hah4740@utulsa.edu::dfc8e91e-0ddc-430f-828f-92a306d8ca33" providerId="AD" clId="Web-{00A2F9F5-E2FD-4887-810C-D7B2C0080D77}" dt="2025-03-28T10:14:54.363" v="957" actId="1076"/>
          <ac:spMkLst>
            <pc:docMk/>
            <pc:sldMk cId="2238824339" sldId="282"/>
            <ac:spMk id="7" creationId="{45C83624-CB2C-7164-F48F-EC8AB2153B10}"/>
          </ac:spMkLst>
        </pc:spChg>
        <pc:spChg chg="mod">
          <ac:chgData name="Harris, Haleigh" userId="S::hah4740@utulsa.edu::dfc8e91e-0ddc-430f-828f-92a306d8ca33" providerId="AD" clId="Web-{00A2F9F5-E2FD-4887-810C-D7B2C0080D77}" dt="2025-03-28T10:15:09.239" v="961" actId="1076"/>
          <ac:spMkLst>
            <pc:docMk/>
            <pc:sldMk cId="2238824339" sldId="282"/>
            <ac:spMk id="10" creationId="{0FFD3D31-18EC-6D6D-2732-0CF3D8A7522B}"/>
          </ac:spMkLst>
        </pc:spChg>
        <pc:spChg chg="mod">
          <ac:chgData name="Harris, Haleigh" userId="S::hah4740@utulsa.edu::dfc8e91e-0ddc-430f-828f-92a306d8ca33" providerId="AD" clId="Web-{00A2F9F5-E2FD-4887-810C-D7B2C0080D77}" dt="2025-03-28T10:15:42.131" v="969" actId="1076"/>
          <ac:spMkLst>
            <pc:docMk/>
            <pc:sldMk cId="2238824339" sldId="282"/>
            <ac:spMk id="13" creationId="{5D824BFC-787B-F7F7-072D-BA598904D9C8}"/>
          </ac:spMkLst>
        </pc:spChg>
        <pc:spChg chg="mod">
          <ac:chgData name="Harris, Haleigh" userId="S::hah4740@utulsa.edu::dfc8e91e-0ddc-430f-828f-92a306d8ca33" providerId="AD" clId="Web-{00A2F9F5-E2FD-4887-810C-D7B2C0080D77}" dt="2025-03-28T10:14:28.128" v="943" actId="20577"/>
          <ac:spMkLst>
            <pc:docMk/>
            <pc:sldMk cId="2238824339" sldId="282"/>
            <ac:spMk id="16" creationId="{A87B6640-FA3C-1387-F83B-5E6B267AD065}"/>
          </ac:spMkLst>
        </pc:spChg>
      </pc:sldChg>
      <pc:sldChg chg="modSp">
        <pc:chgData name="Harris, Haleigh" userId="S::hah4740@utulsa.edu::dfc8e91e-0ddc-430f-828f-92a306d8ca33" providerId="AD" clId="Web-{00A2F9F5-E2FD-4887-810C-D7B2C0080D77}" dt="2025-03-28T10:18:44.310" v="1071" actId="1076"/>
        <pc:sldMkLst>
          <pc:docMk/>
          <pc:sldMk cId="867810832" sldId="283"/>
        </pc:sldMkLst>
        <pc:spChg chg="mod">
          <ac:chgData name="Harris, Haleigh" userId="S::hah4740@utulsa.edu::dfc8e91e-0ddc-430f-828f-92a306d8ca33" providerId="AD" clId="Web-{00A2F9F5-E2FD-4887-810C-D7B2C0080D77}" dt="2025-03-28T10:18:18.106" v="1051" actId="1076"/>
          <ac:spMkLst>
            <pc:docMk/>
            <pc:sldMk cId="867810832" sldId="283"/>
            <ac:spMk id="7" creationId="{DE0CE905-6838-CDF9-28FC-F6B8CFC60041}"/>
          </ac:spMkLst>
        </pc:spChg>
        <pc:spChg chg="mod">
          <ac:chgData name="Harris, Haleigh" userId="S::hah4740@utulsa.edu::dfc8e91e-0ddc-430f-828f-92a306d8ca33" providerId="AD" clId="Web-{00A2F9F5-E2FD-4887-810C-D7B2C0080D77}" dt="2025-03-28T10:17:18.838" v="1037" actId="1076"/>
          <ac:spMkLst>
            <pc:docMk/>
            <pc:sldMk cId="867810832" sldId="283"/>
            <ac:spMk id="10" creationId="{38A4F745-A704-1C6E-90E6-BE8374640EF8}"/>
          </ac:spMkLst>
        </pc:spChg>
        <pc:spChg chg="mod">
          <ac:chgData name="Harris, Haleigh" userId="S::hah4740@utulsa.edu::dfc8e91e-0ddc-430f-828f-92a306d8ca33" providerId="AD" clId="Web-{00A2F9F5-E2FD-4887-810C-D7B2C0080D77}" dt="2025-03-28T10:18:44.310" v="1071" actId="1076"/>
          <ac:spMkLst>
            <pc:docMk/>
            <pc:sldMk cId="867810832" sldId="283"/>
            <ac:spMk id="13" creationId="{CDF0672B-9C5C-DD5A-9ED4-5C056DCB6799}"/>
          </ac:spMkLst>
        </pc:spChg>
        <pc:spChg chg="mod">
          <ac:chgData name="Harris, Haleigh" userId="S::hah4740@utulsa.edu::dfc8e91e-0ddc-430f-828f-92a306d8ca33" providerId="AD" clId="Web-{00A2F9F5-E2FD-4887-810C-D7B2C0080D77}" dt="2025-03-28T10:16:54.868" v="1004" actId="20577"/>
          <ac:spMkLst>
            <pc:docMk/>
            <pc:sldMk cId="867810832" sldId="283"/>
            <ac:spMk id="16" creationId="{376D9CCD-CA6C-62FD-0B18-701D4FACA32D}"/>
          </ac:spMkLst>
        </pc:spChg>
      </pc:sldChg>
      <pc:sldChg chg="modSp">
        <pc:chgData name="Harris, Haleigh" userId="S::hah4740@utulsa.edu::dfc8e91e-0ddc-430f-828f-92a306d8ca33" providerId="AD" clId="Web-{00A2F9F5-E2FD-4887-810C-D7B2C0080D77}" dt="2025-03-28T10:20:35.736" v="1111" actId="1076"/>
        <pc:sldMkLst>
          <pc:docMk/>
          <pc:sldMk cId="3550892858" sldId="284"/>
        </pc:sldMkLst>
        <pc:spChg chg="mod">
          <ac:chgData name="Harris, Haleigh" userId="S::hah4740@utulsa.edu::dfc8e91e-0ddc-430f-828f-92a306d8ca33" providerId="AD" clId="Web-{00A2F9F5-E2FD-4887-810C-D7B2C0080D77}" dt="2025-03-28T10:20:07.579" v="1106" actId="1076"/>
          <ac:spMkLst>
            <pc:docMk/>
            <pc:sldMk cId="3550892858" sldId="284"/>
            <ac:spMk id="5" creationId="{CA31BF97-F135-2459-E9D3-65253A1DAB56}"/>
          </ac:spMkLst>
        </pc:spChg>
        <pc:spChg chg="mod">
          <ac:chgData name="Harris, Haleigh" userId="S::hah4740@utulsa.edu::dfc8e91e-0ddc-430f-828f-92a306d8ca33" providerId="AD" clId="Web-{00A2F9F5-E2FD-4887-810C-D7B2C0080D77}" dt="2025-03-28T10:20:35.736" v="1111" actId="1076"/>
          <ac:spMkLst>
            <pc:docMk/>
            <pc:sldMk cId="3550892858" sldId="284"/>
            <ac:spMk id="7" creationId="{8A8EDC0D-0CD8-CAF4-4E78-7E1D777A723C}"/>
          </ac:spMkLst>
        </pc:spChg>
        <pc:spChg chg="mod">
          <ac:chgData name="Harris, Haleigh" userId="S::hah4740@utulsa.edu::dfc8e91e-0ddc-430f-828f-92a306d8ca33" providerId="AD" clId="Web-{00A2F9F5-E2FD-4887-810C-D7B2C0080D77}" dt="2025-03-28T10:20:00.797" v="1105" actId="1076"/>
          <ac:spMkLst>
            <pc:docMk/>
            <pc:sldMk cId="3550892858" sldId="284"/>
            <ac:spMk id="10" creationId="{A1805AF5-9852-F8EB-4C90-15AD8E258175}"/>
          </ac:spMkLst>
        </pc:spChg>
        <pc:spChg chg="mod">
          <ac:chgData name="Harris, Haleigh" userId="S::hah4740@utulsa.edu::dfc8e91e-0ddc-430f-828f-92a306d8ca33" providerId="AD" clId="Web-{00A2F9F5-E2FD-4887-810C-D7B2C0080D77}" dt="2025-03-28T10:20:17.657" v="1107" actId="1076"/>
          <ac:spMkLst>
            <pc:docMk/>
            <pc:sldMk cId="3550892858" sldId="284"/>
            <ac:spMk id="13" creationId="{66F89036-6590-15CB-0D9E-2DFBCD793DBF}"/>
          </ac:spMkLst>
        </pc:spChg>
        <pc:spChg chg="mod">
          <ac:chgData name="Harris, Haleigh" userId="S::hah4740@utulsa.edu::dfc8e91e-0ddc-430f-828f-92a306d8ca33" providerId="AD" clId="Web-{00A2F9F5-E2FD-4887-810C-D7B2C0080D77}" dt="2025-03-28T10:19:30.312" v="1089" actId="20577"/>
          <ac:spMkLst>
            <pc:docMk/>
            <pc:sldMk cId="3550892858" sldId="284"/>
            <ac:spMk id="16" creationId="{7FF74830-19FC-B8B4-893C-C32887D2FE1E}"/>
          </ac:spMkLst>
        </pc:spChg>
      </pc:sldChg>
      <pc:sldChg chg="modSp">
        <pc:chgData name="Harris, Haleigh" userId="S::hah4740@utulsa.edu::dfc8e91e-0ddc-430f-828f-92a306d8ca33" providerId="AD" clId="Web-{00A2F9F5-E2FD-4887-810C-D7B2C0080D77}" dt="2025-03-28T10:22:42.304" v="1186" actId="20577"/>
        <pc:sldMkLst>
          <pc:docMk/>
          <pc:sldMk cId="3254643545" sldId="285"/>
        </pc:sldMkLst>
        <pc:spChg chg="mod">
          <ac:chgData name="Harris, Haleigh" userId="S::hah4740@utulsa.edu::dfc8e91e-0ddc-430f-828f-92a306d8ca33" providerId="AD" clId="Web-{00A2F9F5-E2FD-4887-810C-D7B2C0080D77}" dt="2025-03-28T10:22:42.304" v="1186" actId="20577"/>
          <ac:spMkLst>
            <pc:docMk/>
            <pc:sldMk cId="3254643545" sldId="285"/>
            <ac:spMk id="7" creationId="{D2AD598E-5496-D31F-44ED-87232090CC4C}"/>
          </ac:spMkLst>
        </pc:spChg>
        <pc:spChg chg="mod">
          <ac:chgData name="Harris, Haleigh" userId="S::hah4740@utulsa.edu::dfc8e91e-0ddc-430f-828f-92a306d8ca33" providerId="AD" clId="Web-{00A2F9F5-E2FD-4887-810C-D7B2C0080D77}" dt="2025-03-28T10:22:08.662" v="1165" actId="1076"/>
          <ac:spMkLst>
            <pc:docMk/>
            <pc:sldMk cId="3254643545" sldId="285"/>
            <ac:spMk id="10" creationId="{3FBF95B8-AA25-AD12-1083-7B4F77A54A90}"/>
          </ac:spMkLst>
        </pc:spChg>
        <pc:spChg chg="mod">
          <ac:chgData name="Harris, Haleigh" userId="S::hah4740@utulsa.edu::dfc8e91e-0ddc-430f-828f-92a306d8ca33" providerId="AD" clId="Web-{00A2F9F5-E2FD-4887-810C-D7B2C0080D77}" dt="2025-03-28T10:22:21.022" v="1179" actId="1076"/>
          <ac:spMkLst>
            <pc:docMk/>
            <pc:sldMk cId="3254643545" sldId="285"/>
            <ac:spMk id="13" creationId="{1D217591-0E08-EA34-B0B4-4028FB886B4F}"/>
          </ac:spMkLst>
        </pc:spChg>
        <pc:spChg chg="mod">
          <ac:chgData name="Harris, Haleigh" userId="S::hah4740@utulsa.edu::dfc8e91e-0ddc-430f-828f-92a306d8ca33" providerId="AD" clId="Web-{00A2F9F5-E2FD-4887-810C-D7B2C0080D77}" dt="2025-03-28T10:22:30.428" v="1183" actId="20577"/>
          <ac:spMkLst>
            <pc:docMk/>
            <pc:sldMk cId="3254643545" sldId="285"/>
            <ac:spMk id="16" creationId="{ACD8ED87-7534-A811-949C-997AB2607DFD}"/>
          </ac:spMkLst>
        </pc:spChg>
      </pc:sldChg>
      <pc:sldChg chg="addSp delSp modSp add replId">
        <pc:chgData name="Harris, Haleigh" userId="S::hah4740@utulsa.edu::dfc8e91e-0ddc-430f-828f-92a306d8ca33" providerId="AD" clId="Web-{00A2F9F5-E2FD-4887-810C-D7B2C0080D77}" dt="2025-03-28T10:27:39.003" v="1284" actId="14100"/>
        <pc:sldMkLst>
          <pc:docMk/>
          <pc:sldMk cId="412084005" sldId="286"/>
        </pc:sldMkLst>
        <pc:spChg chg="del">
          <ac:chgData name="Harris, Haleigh" userId="S::hah4740@utulsa.edu::dfc8e91e-0ddc-430f-828f-92a306d8ca33" providerId="AD" clId="Web-{00A2F9F5-E2FD-4887-810C-D7B2C0080D77}" dt="2025-03-28T10:27:28.830" v="1281"/>
          <ac:spMkLst>
            <pc:docMk/>
            <pc:sldMk cId="412084005" sldId="286"/>
            <ac:spMk id="7" creationId="{416E83CC-2D67-05F4-B616-D3591B60720B}"/>
          </ac:spMkLst>
        </pc:spChg>
        <pc:spChg chg="mod">
          <ac:chgData name="Harris, Haleigh" userId="S::hah4740@utulsa.edu::dfc8e91e-0ddc-430f-828f-92a306d8ca33" providerId="AD" clId="Web-{00A2F9F5-E2FD-4887-810C-D7B2C0080D77}" dt="2025-03-28T10:14:11.940" v="920" actId="20577"/>
          <ac:spMkLst>
            <pc:docMk/>
            <pc:sldMk cId="412084005" sldId="286"/>
            <ac:spMk id="9" creationId="{6657987C-6426-2979-C2F6-18567EB1B143}"/>
          </ac:spMkLst>
        </pc:spChg>
        <pc:spChg chg="add mod">
          <ac:chgData name="Harris, Haleigh" userId="S::hah4740@utulsa.edu::dfc8e91e-0ddc-430f-828f-92a306d8ca33" providerId="AD" clId="Web-{00A2F9F5-E2FD-4887-810C-D7B2C0080D77}" dt="2025-03-28T10:27:39.003" v="1284" actId="14100"/>
          <ac:spMkLst>
            <pc:docMk/>
            <pc:sldMk cId="412084005" sldId="286"/>
            <ac:spMk id="10" creationId="{46318899-361A-7190-A459-D9430EDB7D06}"/>
          </ac:spMkLst>
        </pc:spChg>
      </pc:sldChg>
      <pc:sldChg chg="addSp delSp modSp add replId">
        <pc:chgData name="Harris, Haleigh" userId="S::hah4740@utulsa.edu::dfc8e91e-0ddc-430f-828f-92a306d8ca33" providerId="AD" clId="Web-{00A2F9F5-E2FD-4887-810C-D7B2C0080D77}" dt="2025-03-28T10:27:21.471" v="1280" actId="1076"/>
        <pc:sldMkLst>
          <pc:docMk/>
          <pc:sldMk cId="1628805118" sldId="287"/>
        </pc:sldMkLst>
        <pc:spChg chg="mod">
          <ac:chgData name="Harris, Haleigh" userId="S::hah4740@utulsa.edu::dfc8e91e-0ddc-430f-828f-92a306d8ca33" providerId="AD" clId="Web-{00A2F9F5-E2FD-4887-810C-D7B2C0080D77}" dt="2025-03-28T10:01:05.878" v="560" actId="20577"/>
          <ac:spMkLst>
            <pc:docMk/>
            <pc:sldMk cId="1628805118" sldId="287"/>
            <ac:spMk id="3" creationId="{07BB63B2-13DD-9367-DA12-EA4872298993}"/>
          </ac:spMkLst>
        </pc:spChg>
        <pc:spChg chg="mod">
          <ac:chgData name="Harris, Haleigh" userId="S::hah4740@utulsa.edu::dfc8e91e-0ddc-430f-828f-92a306d8ca33" providerId="AD" clId="Web-{00A2F9F5-E2FD-4887-810C-D7B2C0080D77}" dt="2025-03-28T10:01:16.129" v="563" actId="1076"/>
          <ac:spMkLst>
            <pc:docMk/>
            <pc:sldMk cId="1628805118" sldId="287"/>
            <ac:spMk id="6" creationId="{544F2958-8100-E1BB-8AF6-1CC25B0613BE}"/>
          </ac:spMkLst>
        </pc:spChg>
        <pc:spChg chg="mod">
          <ac:chgData name="Harris, Haleigh" userId="S::hah4740@utulsa.edu::dfc8e91e-0ddc-430f-828f-92a306d8ca33" providerId="AD" clId="Web-{00A2F9F5-E2FD-4887-810C-D7B2C0080D77}" dt="2025-03-28T10:01:26.051" v="564" actId="20577"/>
          <ac:spMkLst>
            <pc:docMk/>
            <pc:sldMk cId="1628805118" sldId="287"/>
            <ac:spMk id="9" creationId="{4C3DF814-1B68-3454-AD56-782C7A8D29DE}"/>
          </ac:spMkLst>
        </pc:spChg>
        <pc:spChg chg="add mod">
          <ac:chgData name="Harris, Haleigh" userId="S::hah4740@utulsa.edu::dfc8e91e-0ddc-430f-828f-92a306d8ca33" providerId="AD" clId="Web-{00A2F9F5-E2FD-4887-810C-D7B2C0080D77}" dt="2025-03-28T10:27:21.471" v="1280" actId="1076"/>
          <ac:spMkLst>
            <pc:docMk/>
            <pc:sldMk cId="1628805118" sldId="287"/>
            <ac:spMk id="13" creationId="{113ABDD4-5B16-CAFF-1D46-D873F8BF92FD}"/>
          </ac:spMkLst>
        </pc:spChg>
        <pc:picChg chg="add del mod">
          <ac:chgData name="Harris, Haleigh" userId="S::hah4740@utulsa.edu::dfc8e91e-0ddc-430f-828f-92a306d8ca33" providerId="AD" clId="Web-{00A2F9F5-E2FD-4887-810C-D7B2C0080D77}" dt="2025-03-28T10:27:08.642" v="1275"/>
          <ac:picMkLst>
            <pc:docMk/>
            <pc:sldMk cId="1628805118" sldId="287"/>
            <ac:picMk id="10" creationId="{94C2E8A7-CA3D-5ABA-4C04-CBA82A8A0F45}"/>
          </ac:picMkLst>
        </pc:picChg>
        <pc:picChg chg="del">
          <ac:chgData name="Harris, Haleigh" userId="S::hah4740@utulsa.edu::dfc8e91e-0ddc-430f-828f-92a306d8ca33" providerId="AD" clId="Web-{00A2F9F5-E2FD-4887-810C-D7B2C0080D77}" dt="2025-03-28T09:57:33.603" v="425"/>
          <ac:picMkLst>
            <pc:docMk/>
            <pc:sldMk cId="1628805118" sldId="287"/>
            <ac:picMk id="11" creationId="{94D233DA-2C27-857C-B44B-EF1B32B06FAB}"/>
          </ac:picMkLst>
        </pc:picChg>
      </pc:sldChg>
      <pc:sldChg chg="addSp delSp modSp add replId">
        <pc:chgData name="Harris, Haleigh" userId="S::hah4740@utulsa.edu::dfc8e91e-0ddc-430f-828f-92a306d8ca33" providerId="AD" clId="Web-{00A2F9F5-E2FD-4887-810C-D7B2C0080D77}" dt="2025-03-28T09:57:06.398" v="424" actId="1076"/>
        <pc:sldMkLst>
          <pc:docMk/>
          <pc:sldMk cId="2430825010" sldId="288"/>
        </pc:sldMkLst>
        <pc:spChg chg="mod">
          <ac:chgData name="Harris, Haleigh" userId="S::hah4740@utulsa.edu::dfc8e91e-0ddc-430f-828f-92a306d8ca33" providerId="AD" clId="Web-{00A2F9F5-E2FD-4887-810C-D7B2C0080D77}" dt="2025-03-28T09:54:27.752" v="377" actId="20577"/>
          <ac:spMkLst>
            <pc:docMk/>
            <pc:sldMk cId="2430825010" sldId="288"/>
            <ac:spMk id="3" creationId="{07AAB940-7E1E-8290-E9A4-AD4B708215A1}"/>
          </ac:spMkLst>
        </pc:spChg>
        <pc:spChg chg="add mod">
          <ac:chgData name="Harris, Haleigh" userId="S::hah4740@utulsa.edu::dfc8e91e-0ddc-430f-828f-92a306d8ca33" providerId="AD" clId="Web-{00A2F9F5-E2FD-4887-810C-D7B2C0080D77}" dt="2025-03-28T09:56:38.069" v="421" actId="1076"/>
          <ac:spMkLst>
            <pc:docMk/>
            <pc:sldMk cId="2430825010" sldId="288"/>
            <ac:spMk id="5" creationId="{3E567C3E-AB98-A82E-75CA-1C961D1414CA}"/>
          </ac:spMkLst>
        </pc:spChg>
        <pc:spChg chg="mod">
          <ac:chgData name="Harris, Haleigh" userId="S::hah4740@utulsa.edu::dfc8e91e-0ddc-430f-828f-92a306d8ca33" providerId="AD" clId="Web-{00A2F9F5-E2FD-4887-810C-D7B2C0080D77}" dt="2025-03-28T09:56:14.724" v="418" actId="1076"/>
          <ac:spMkLst>
            <pc:docMk/>
            <pc:sldMk cId="2430825010" sldId="288"/>
            <ac:spMk id="6" creationId="{4EABAC97-BE58-9D5F-7687-A2F66D2C8970}"/>
          </ac:spMkLst>
        </pc:spChg>
        <pc:spChg chg="del">
          <ac:chgData name="Harris, Haleigh" userId="S::hah4740@utulsa.edu::dfc8e91e-0ddc-430f-828f-92a306d8ca33" providerId="AD" clId="Web-{00A2F9F5-E2FD-4887-810C-D7B2C0080D77}" dt="2025-03-28T09:56:31.538" v="419"/>
          <ac:spMkLst>
            <pc:docMk/>
            <pc:sldMk cId="2430825010" sldId="288"/>
            <ac:spMk id="8" creationId="{C9FDC430-E7B3-99C1-6468-8C0EC6F967AE}"/>
          </ac:spMkLst>
        </pc:spChg>
        <pc:spChg chg="mod">
          <ac:chgData name="Harris, Haleigh" userId="S::hah4740@utulsa.edu::dfc8e91e-0ddc-430f-828f-92a306d8ca33" providerId="AD" clId="Web-{00A2F9F5-E2FD-4887-810C-D7B2C0080D77}" dt="2025-03-28T09:55:55.177" v="416" actId="20577"/>
          <ac:spMkLst>
            <pc:docMk/>
            <pc:sldMk cId="2430825010" sldId="288"/>
            <ac:spMk id="9" creationId="{598E3F29-83E3-4C7C-FCAD-6BE39A0B631E}"/>
          </ac:spMkLst>
        </pc:spChg>
        <pc:spChg chg="add mod">
          <ac:chgData name="Harris, Haleigh" userId="S::hah4740@utulsa.edu::dfc8e91e-0ddc-430f-828f-92a306d8ca33" providerId="AD" clId="Web-{00A2F9F5-E2FD-4887-810C-D7B2C0080D77}" dt="2025-03-28T09:57:06.398" v="424" actId="1076"/>
          <ac:spMkLst>
            <pc:docMk/>
            <pc:sldMk cId="2430825010" sldId="288"/>
            <ac:spMk id="12" creationId="{433CB79E-202A-8C30-40F0-69D3D658BA67}"/>
          </ac:spMkLst>
        </pc:spChg>
        <pc:picChg chg="del">
          <ac:chgData name="Harris, Haleigh" userId="S::hah4740@utulsa.edu::dfc8e91e-0ddc-430f-828f-92a306d8ca33" providerId="AD" clId="Web-{00A2F9F5-E2FD-4887-810C-D7B2C0080D77}" dt="2025-03-28T09:57:00.711" v="422"/>
          <ac:picMkLst>
            <pc:docMk/>
            <pc:sldMk cId="2430825010" sldId="288"/>
            <ac:picMk id="11" creationId="{F174FC3F-AFFE-278B-CEFD-CA34E5D225C5}"/>
          </ac:picMkLst>
        </pc:picChg>
      </pc:sldChg>
      <pc:sldChg chg="addSp delSp modSp add replId">
        <pc:chgData name="Harris, Haleigh" userId="S::hah4740@utulsa.edu::dfc8e91e-0ddc-430f-828f-92a306d8ca33" providerId="AD" clId="Web-{00A2F9F5-E2FD-4887-810C-D7B2C0080D77}" dt="2025-03-28T10:04:49.918" v="685" actId="1076"/>
        <pc:sldMkLst>
          <pc:docMk/>
          <pc:sldMk cId="2351884814" sldId="289"/>
        </pc:sldMkLst>
        <pc:spChg chg="del">
          <ac:chgData name="Harris, Haleigh" userId="S::hah4740@utulsa.edu::dfc8e91e-0ddc-430f-828f-92a306d8ca33" providerId="AD" clId="Web-{00A2F9F5-E2FD-4887-810C-D7B2C0080D77}" dt="2025-03-28T10:04:36.871" v="682"/>
          <ac:spMkLst>
            <pc:docMk/>
            <pc:sldMk cId="2351884814" sldId="289"/>
            <ac:spMk id="4" creationId="{269D757B-F1E2-8F16-FED5-E23CCA4713E0}"/>
          </ac:spMkLst>
        </pc:spChg>
        <pc:spChg chg="del">
          <ac:chgData name="Harris, Haleigh" userId="S::hah4740@utulsa.edu::dfc8e91e-0ddc-430f-828f-92a306d8ca33" providerId="AD" clId="Web-{00A2F9F5-E2FD-4887-810C-D7B2C0080D77}" dt="2025-03-28T10:04:14.292" v="679"/>
          <ac:spMkLst>
            <pc:docMk/>
            <pc:sldMk cId="2351884814" sldId="289"/>
            <ac:spMk id="8" creationId="{4F0CA0D4-4658-9189-087C-B619793DE107}"/>
          </ac:spMkLst>
        </pc:spChg>
        <pc:spChg chg="mod">
          <ac:chgData name="Harris, Haleigh" userId="S::hah4740@utulsa.edu::dfc8e91e-0ddc-430f-828f-92a306d8ca33" providerId="AD" clId="Web-{00A2F9F5-E2FD-4887-810C-D7B2C0080D77}" dt="2025-03-28T10:04:02.182" v="678" actId="20577"/>
          <ac:spMkLst>
            <pc:docMk/>
            <pc:sldMk cId="2351884814" sldId="289"/>
            <ac:spMk id="9" creationId="{5CDA8D39-AA58-05A0-0009-00A27576D2AC}"/>
          </ac:spMkLst>
        </pc:spChg>
        <pc:spChg chg="add mod">
          <ac:chgData name="Harris, Haleigh" userId="S::hah4740@utulsa.edu::dfc8e91e-0ddc-430f-828f-92a306d8ca33" providerId="AD" clId="Web-{00A2F9F5-E2FD-4887-810C-D7B2C0080D77}" dt="2025-03-28T10:04:18.198" v="681" actId="1076"/>
          <ac:spMkLst>
            <pc:docMk/>
            <pc:sldMk cId="2351884814" sldId="289"/>
            <ac:spMk id="11" creationId="{71932BFE-BBAB-BC41-2967-D40C7CBE00CF}"/>
          </ac:spMkLst>
        </pc:spChg>
        <pc:picChg chg="add mod">
          <ac:chgData name="Harris, Haleigh" userId="S::hah4740@utulsa.edu::dfc8e91e-0ddc-430f-828f-92a306d8ca33" providerId="AD" clId="Web-{00A2F9F5-E2FD-4887-810C-D7B2C0080D77}" dt="2025-03-28T10:04:49.918" v="685" actId="1076"/>
          <ac:picMkLst>
            <pc:docMk/>
            <pc:sldMk cId="2351884814" sldId="289"/>
            <ac:picMk id="13" creationId="{A972821E-1B42-4031-58C7-A943D485E452}"/>
          </ac:picMkLst>
        </pc:picChg>
      </pc:sldChg>
      <pc:sldChg chg="addSp delSp modSp add ord replId">
        <pc:chgData name="Harris, Haleigh" userId="S::hah4740@utulsa.edu::dfc8e91e-0ddc-430f-828f-92a306d8ca33" providerId="AD" clId="Web-{00A2F9F5-E2FD-4887-810C-D7B2C0080D77}" dt="2025-03-28T10:09:19.585" v="816" actId="1076"/>
        <pc:sldMkLst>
          <pc:docMk/>
          <pc:sldMk cId="2104227315" sldId="290"/>
        </pc:sldMkLst>
        <pc:spChg chg="mod">
          <ac:chgData name="Harris, Haleigh" userId="S::hah4740@utulsa.edu::dfc8e91e-0ddc-430f-828f-92a306d8ca33" providerId="AD" clId="Web-{00A2F9F5-E2FD-4887-810C-D7B2C0080D77}" dt="2025-03-28T10:05:35.889" v="700" actId="20577"/>
          <ac:spMkLst>
            <pc:docMk/>
            <pc:sldMk cId="2104227315" sldId="290"/>
            <ac:spMk id="3" creationId="{259C7429-4B6A-0EDE-CAD9-23213B001D87}"/>
          </ac:spMkLst>
        </pc:spChg>
        <pc:spChg chg="add mod">
          <ac:chgData name="Harris, Haleigh" userId="S::hah4740@utulsa.edu::dfc8e91e-0ddc-430f-828f-92a306d8ca33" providerId="AD" clId="Web-{00A2F9F5-E2FD-4887-810C-D7B2C0080D77}" dt="2025-03-28T10:06:12.484" v="707" actId="1076"/>
          <ac:spMkLst>
            <pc:docMk/>
            <pc:sldMk cId="2104227315" sldId="290"/>
            <ac:spMk id="5" creationId="{C772CA1B-C0B3-DA73-9DF9-48D114FC5806}"/>
          </ac:spMkLst>
        </pc:spChg>
        <pc:spChg chg="mod">
          <ac:chgData name="Harris, Haleigh" userId="S::hah4740@utulsa.edu::dfc8e91e-0ddc-430f-828f-92a306d8ca33" providerId="AD" clId="Web-{00A2F9F5-E2FD-4887-810C-D7B2C0080D77}" dt="2025-03-28T10:05:40.764" v="701" actId="1076"/>
          <ac:spMkLst>
            <pc:docMk/>
            <pc:sldMk cId="2104227315" sldId="290"/>
            <ac:spMk id="6" creationId="{293EC4CC-1AC5-229A-D019-E8DA8DFA8AE6}"/>
          </ac:spMkLst>
        </pc:spChg>
        <pc:spChg chg="del">
          <ac:chgData name="Harris, Haleigh" userId="S::hah4740@utulsa.edu::dfc8e91e-0ddc-430f-828f-92a306d8ca33" providerId="AD" clId="Web-{00A2F9F5-E2FD-4887-810C-D7B2C0080D77}" dt="2025-03-28T10:05:57.030" v="702"/>
          <ac:spMkLst>
            <pc:docMk/>
            <pc:sldMk cId="2104227315" sldId="290"/>
            <ac:spMk id="7" creationId="{26610242-B38B-539E-8028-5C23AB0B2AAB}"/>
          </ac:spMkLst>
        </pc:spChg>
        <pc:spChg chg="mod">
          <ac:chgData name="Harris, Haleigh" userId="S::hah4740@utulsa.edu::dfc8e91e-0ddc-430f-828f-92a306d8ca33" providerId="AD" clId="Web-{00A2F9F5-E2FD-4887-810C-D7B2C0080D77}" dt="2025-03-28T10:09:19.585" v="816" actId="1076"/>
          <ac:spMkLst>
            <pc:docMk/>
            <pc:sldMk cId="2104227315" sldId="290"/>
            <ac:spMk id="9" creationId="{23D536D2-86EB-5E05-A039-8F1FD887F8A2}"/>
          </ac:spMkLst>
        </pc:spChg>
        <pc:spChg chg="del">
          <ac:chgData name="Harris, Haleigh" userId="S::hah4740@utulsa.edu::dfc8e91e-0ddc-430f-828f-92a306d8ca33" providerId="AD" clId="Web-{00A2F9F5-E2FD-4887-810C-D7B2C0080D77}" dt="2025-03-28T10:06:32.750" v="708"/>
          <ac:spMkLst>
            <pc:docMk/>
            <pc:sldMk cId="2104227315" sldId="290"/>
            <ac:spMk id="11" creationId="{37FD6383-699F-5092-AB86-7C256312F9BC}"/>
          </ac:spMkLst>
        </pc:spChg>
        <pc:spChg chg="add mod">
          <ac:chgData name="Harris, Haleigh" userId="S::hah4740@utulsa.edu::dfc8e91e-0ddc-430f-828f-92a306d8ca33" providerId="AD" clId="Web-{00A2F9F5-E2FD-4887-810C-D7B2C0080D77}" dt="2025-03-28T10:06:38.360" v="710" actId="1076"/>
          <ac:spMkLst>
            <pc:docMk/>
            <pc:sldMk cId="2104227315" sldId="290"/>
            <ac:spMk id="12" creationId="{2DCF84E9-475A-527C-A10E-61DE81B94CD5}"/>
          </ac:spMkLst>
        </pc:spChg>
        <pc:picChg chg="mod">
          <ac:chgData name="Harris, Haleigh" userId="S::hah4740@utulsa.edu::dfc8e91e-0ddc-430f-828f-92a306d8ca33" providerId="AD" clId="Web-{00A2F9F5-E2FD-4887-810C-D7B2C0080D77}" dt="2025-03-28T10:06:01.015" v="704" actId="1076"/>
          <ac:picMkLst>
            <pc:docMk/>
            <pc:sldMk cId="2104227315" sldId="290"/>
            <ac:picMk id="13" creationId="{0880146D-B4F3-05B3-E2DA-9E9769074928}"/>
          </ac:picMkLst>
        </pc:picChg>
      </pc:sldChg>
    </pc:docChg>
  </pc:docChgLst>
  <pc:docChgLst>
    <pc:chgData name="Harris, Haleigh" userId="S::hah4740@utulsa.edu::dfc8e91e-0ddc-430f-828f-92a306d8ca33" providerId="AD" clId="Web-{215FDB84-F2F8-4B5C-A1DB-EF98666DCF43}"/>
    <pc:docChg chg="modSld">
      <pc:chgData name="Harris, Haleigh" userId="S::hah4740@utulsa.edu::dfc8e91e-0ddc-430f-828f-92a306d8ca33" providerId="AD" clId="Web-{215FDB84-F2F8-4B5C-A1DB-EF98666DCF43}" dt="2025-03-28T03:16:00.779" v="1" actId="20577"/>
      <pc:docMkLst>
        <pc:docMk/>
      </pc:docMkLst>
      <pc:sldChg chg="modSp">
        <pc:chgData name="Harris, Haleigh" userId="S::hah4740@utulsa.edu::dfc8e91e-0ddc-430f-828f-92a306d8ca33" providerId="AD" clId="Web-{215FDB84-F2F8-4B5C-A1DB-EF98666DCF43}" dt="2025-03-28T03:16:00.779" v="1" actId="20577"/>
        <pc:sldMkLst>
          <pc:docMk/>
          <pc:sldMk cId="0" sldId="256"/>
        </pc:sldMkLst>
        <pc:spChg chg="mod">
          <ac:chgData name="Harris, Haleigh" userId="S::hah4740@utulsa.edu::dfc8e91e-0ddc-430f-828f-92a306d8ca33" providerId="AD" clId="Web-{215FDB84-F2F8-4B5C-A1DB-EF98666DCF43}" dt="2025-03-28T03:16:00.779" v="1" actId="20577"/>
          <ac:spMkLst>
            <pc:docMk/>
            <pc:sldMk cId="0" sldId="256"/>
            <ac:spMk id="6" creationId="{00000000-0000-0000-0000-000000000000}"/>
          </ac:spMkLst>
        </pc:spChg>
      </pc:sldChg>
    </pc:docChg>
  </pc:docChgLst>
  <pc:docChgLst>
    <pc:chgData name="Iniguez, Eric" userId="S::eei0199@utulsa.edu::ba770f28-55e3-48a6-84cd-7acbb1fa2446" providerId="AD" clId="Web-{587F4F4F-A16F-4789-B7AD-FA58C9EB3444}"/>
    <pc:docChg chg="modSld">
      <pc:chgData name="Iniguez, Eric" userId="S::eei0199@utulsa.edu::ba770f28-55e3-48a6-84cd-7acbb1fa2446" providerId="AD" clId="Web-{587F4F4F-A16F-4789-B7AD-FA58C9EB3444}" dt="2025-03-28T14:53:50.222" v="2" actId="20577"/>
      <pc:docMkLst>
        <pc:docMk/>
      </pc:docMkLst>
      <pc:sldChg chg="modSp">
        <pc:chgData name="Iniguez, Eric" userId="S::eei0199@utulsa.edu::ba770f28-55e3-48a6-84cd-7acbb1fa2446" providerId="AD" clId="Web-{587F4F4F-A16F-4789-B7AD-FA58C9EB3444}" dt="2025-03-28T14:53:50.222" v="2" actId="20577"/>
        <pc:sldMkLst>
          <pc:docMk/>
          <pc:sldMk cId="2351884814" sldId="289"/>
        </pc:sldMkLst>
        <pc:spChg chg="mod">
          <ac:chgData name="Iniguez, Eric" userId="S::eei0199@utulsa.edu::ba770f28-55e3-48a6-84cd-7acbb1fa2446" providerId="AD" clId="Web-{587F4F4F-A16F-4789-B7AD-FA58C9EB3444}" dt="2025-03-28T14:53:50.222" v="2" actId="20577"/>
          <ac:spMkLst>
            <pc:docMk/>
            <pc:sldMk cId="2351884814" sldId="289"/>
            <ac:spMk id="9" creationId="{5CDA8D39-AA58-05A0-0009-00A27576D2AC}"/>
          </ac:spMkLst>
        </pc:spChg>
      </pc:sldChg>
    </pc:docChg>
  </pc:docChgLst>
  <pc:docChgLst>
    <pc:chgData name="McVey, Brayden" userId="S::btm8643@utulsa.edu::3118f80b-82b9-405e-935d-be1d68590bf1" providerId="AD" clId="Web-{C039003E-5156-4075-826F-2F3FB77B06D5}"/>
    <pc:docChg chg="modSld">
      <pc:chgData name="McVey, Brayden" userId="S::btm8643@utulsa.edu::3118f80b-82b9-405e-935d-be1d68590bf1" providerId="AD" clId="Web-{C039003E-5156-4075-826F-2F3FB77B06D5}" dt="2025-04-29T16:38:46.868" v="1" actId="20577"/>
      <pc:docMkLst>
        <pc:docMk/>
      </pc:docMkLst>
      <pc:sldChg chg="modSp">
        <pc:chgData name="McVey, Brayden" userId="S::btm8643@utulsa.edu::3118f80b-82b9-405e-935d-be1d68590bf1" providerId="AD" clId="Web-{C039003E-5156-4075-826F-2F3FB77B06D5}" dt="2025-04-29T16:38:46.868" v="1" actId="20577"/>
        <pc:sldMkLst>
          <pc:docMk/>
          <pc:sldMk cId="412084005" sldId="286"/>
        </pc:sldMkLst>
        <pc:spChg chg="mod">
          <ac:chgData name="McVey, Brayden" userId="S::btm8643@utulsa.edu::3118f80b-82b9-405e-935d-be1d68590bf1" providerId="AD" clId="Web-{C039003E-5156-4075-826F-2F3FB77B06D5}" dt="2025-04-29T16:38:46.868" v="1" actId="20577"/>
          <ac:spMkLst>
            <pc:docMk/>
            <pc:sldMk cId="412084005" sldId="286"/>
            <ac:spMk id="9" creationId="{6657987C-6426-2979-C2F6-18567EB1B143}"/>
          </ac:spMkLst>
        </pc:spChg>
      </pc:sldChg>
    </pc:docChg>
  </pc:docChgLst>
  <pc:docChgLst>
    <pc:chgData clId="Web-{00A2F9F5-E2FD-4887-810C-D7B2C0080D77}"/>
    <pc:docChg chg="modSld">
      <pc:chgData name="" userId="" providerId="" clId="Web-{00A2F9F5-E2FD-4887-810C-D7B2C0080D77}" dt="2025-03-28T09:39:02.678" v="0" actId="20577"/>
      <pc:docMkLst>
        <pc:docMk/>
      </pc:docMkLst>
      <pc:sldChg chg="modSp">
        <pc:chgData name="" userId="" providerId="" clId="Web-{00A2F9F5-E2FD-4887-810C-D7B2C0080D77}" dt="2025-03-28T09:39:02.678" v="0" actId="20577"/>
        <pc:sldMkLst>
          <pc:docMk/>
          <pc:sldMk cId="0" sldId="256"/>
        </pc:sldMkLst>
        <pc:spChg chg="mod">
          <ac:chgData name="" userId="" providerId="" clId="Web-{00A2F9F5-E2FD-4887-810C-D7B2C0080D77}" dt="2025-03-28T09:39:02.678" v="0" actId="20577"/>
          <ac:spMkLst>
            <pc:docMk/>
            <pc:sldMk cId="0" sldId="256"/>
            <ac:spMk id="6" creationId="{00000000-0000-0000-0000-000000000000}"/>
          </ac:spMkLst>
        </pc:spChg>
      </pc:sldChg>
    </pc:docChg>
  </pc:docChgLst>
  <pc:docChgLst>
    <pc:chgData name="Harris, Haleigh" userId="S::hah4740@utulsa.edu::dfc8e91e-0ddc-430f-828f-92a306d8ca33" providerId="AD" clId="Web-{64858D63-9652-4032-A0BB-57299F02B16C}"/>
    <pc:docChg chg="addSld modSld">
      <pc:chgData name="Harris, Haleigh" userId="S::hah4740@utulsa.edu::dfc8e91e-0ddc-430f-828f-92a306d8ca33" providerId="AD" clId="Web-{64858D63-9652-4032-A0BB-57299F02B16C}" dt="2025-04-08T02:15:52.724" v="59" actId="1076"/>
      <pc:docMkLst>
        <pc:docMk/>
      </pc:docMkLst>
      <pc:sldChg chg="delSp modSp">
        <pc:chgData name="Harris, Haleigh" userId="S::hah4740@utulsa.edu::dfc8e91e-0ddc-430f-828f-92a306d8ca33" providerId="AD" clId="Web-{64858D63-9652-4032-A0BB-57299F02B16C}" dt="2025-04-08T02:15:52.724" v="59" actId="1076"/>
        <pc:sldMkLst>
          <pc:docMk/>
          <pc:sldMk cId="2430825010" sldId="288"/>
        </pc:sldMkLst>
        <pc:spChg chg="del">
          <ac:chgData name="Harris, Haleigh" userId="S::hah4740@utulsa.edu::dfc8e91e-0ddc-430f-828f-92a306d8ca33" providerId="AD" clId="Web-{64858D63-9652-4032-A0BB-57299F02B16C}" dt="2025-04-08T02:15:47.677" v="58"/>
          <ac:spMkLst>
            <pc:docMk/>
            <pc:sldMk cId="2430825010" sldId="288"/>
            <ac:spMk id="6" creationId="{4EABAC97-BE58-9D5F-7687-A2F66D2C8970}"/>
          </ac:spMkLst>
        </pc:spChg>
        <pc:spChg chg="mod">
          <ac:chgData name="Harris, Haleigh" userId="S::hah4740@utulsa.edu::dfc8e91e-0ddc-430f-828f-92a306d8ca33" providerId="AD" clId="Web-{64858D63-9652-4032-A0BB-57299F02B16C}" dt="2025-04-08T02:15:52.724" v="59" actId="1076"/>
          <ac:spMkLst>
            <pc:docMk/>
            <pc:sldMk cId="2430825010" sldId="288"/>
            <ac:spMk id="9" creationId="{598E3F29-83E3-4C7C-FCAD-6BE39A0B631E}"/>
          </ac:spMkLst>
        </pc:spChg>
      </pc:sldChg>
      <pc:sldChg chg="delSp modSp add replId">
        <pc:chgData name="Harris, Haleigh" userId="S::hah4740@utulsa.edu::dfc8e91e-0ddc-430f-828f-92a306d8ca33" providerId="AD" clId="Web-{64858D63-9652-4032-A0BB-57299F02B16C}" dt="2025-04-08T02:15:08.161" v="57" actId="20577"/>
        <pc:sldMkLst>
          <pc:docMk/>
          <pc:sldMk cId="3691697437" sldId="291"/>
        </pc:sldMkLst>
        <pc:spChg chg="mod">
          <ac:chgData name="Harris, Haleigh" userId="S::hah4740@utulsa.edu::dfc8e91e-0ddc-430f-828f-92a306d8ca33" providerId="AD" clId="Web-{64858D63-9652-4032-A0BB-57299F02B16C}" dt="2025-04-08T02:12:53.595" v="8" actId="20577"/>
          <ac:spMkLst>
            <pc:docMk/>
            <pc:sldMk cId="3691697437" sldId="291"/>
            <ac:spMk id="3" creationId="{8289C863-E062-490F-6166-7F47AB6351B1}"/>
          </ac:spMkLst>
        </pc:spChg>
        <pc:spChg chg="del mod">
          <ac:chgData name="Harris, Haleigh" userId="S::hah4740@utulsa.edu::dfc8e91e-0ddc-430f-828f-92a306d8ca33" providerId="AD" clId="Web-{64858D63-9652-4032-A0BB-57299F02B16C}" dt="2025-04-08T02:12:53.423" v="6"/>
          <ac:spMkLst>
            <pc:docMk/>
            <pc:sldMk cId="3691697437" sldId="291"/>
            <ac:spMk id="6" creationId="{C49F33AC-0C44-093D-88D4-30F12852A84E}"/>
          </ac:spMkLst>
        </pc:spChg>
        <pc:spChg chg="mod">
          <ac:chgData name="Harris, Haleigh" userId="S::hah4740@utulsa.edu::dfc8e91e-0ddc-430f-828f-92a306d8ca33" providerId="AD" clId="Web-{64858D63-9652-4032-A0BB-57299F02B16C}" dt="2025-04-08T02:15:08.161" v="57" actId="20577"/>
          <ac:spMkLst>
            <pc:docMk/>
            <pc:sldMk cId="3691697437" sldId="291"/>
            <ac:spMk id="9" creationId="{3EDAE01D-D347-D879-AC9A-4FB8A9731D8F}"/>
          </ac:spMkLst>
        </pc:spChg>
      </pc:sldChg>
    </pc:docChg>
  </pc:docChgLst>
  <pc:docChgLst>
    <pc:chgData name="Chinsethagid, Kailey" userId="S::kac5284@utulsa.edu::6610408e-abcb-43ce-a9b1-fa06ab512d22" providerId="AD" clId="Web-{644DD799-E190-20A7-8D66-6D3C11FA93B0}"/>
    <pc:docChg chg="modSld">
      <pc:chgData name="Chinsethagid, Kailey" userId="S::kac5284@utulsa.edu::6610408e-abcb-43ce-a9b1-fa06ab512d22" providerId="AD" clId="Web-{644DD799-E190-20A7-8D66-6D3C11FA93B0}" dt="2025-04-02T23:38:07.678" v="5" actId="20577"/>
      <pc:docMkLst>
        <pc:docMk/>
      </pc:docMkLst>
      <pc:sldChg chg="modSp">
        <pc:chgData name="Chinsethagid, Kailey" userId="S::kac5284@utulsa.edu::6610408e-abcb-43ce-a9b1-fa06ab512d22" providerId="AD" clId="Web-{644DD799-E190-20A7-8D66-6D3C11FA93B0}" dt="2025-04-02T23:38:07.678" v="5" actId="20577"/>
        <pc:sldMkLst>
          <pc:docMk/>
          <pc:sldMk cId="0" sldId="259"/>
        </pc:sldMkLst>
        <pc:spChg chg="mod">
          <ac:chgData name="Chinsethagid, Kailey" userId="S::kac5284@utulsa.edu::6610408e-abcb-43ce-a9b1-fa06ab512d22" providerId="AD" clId="Web-{644DD799-E190-20A7-8D66-6D3C11FA93B0}" dt="2025-04-02T23:38:07.678" v="5" actId="20577"/>
          <ac:spMkLst>
            <pc:docMk/>
            <pc:sldMk cId="0" sldId="259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12" Type="http://schemas.openxmlformats.org/officeDocument/2006/relationships/image" Target="../media/image2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25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20.sv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secinstitute.com/resources/operating-system-security/how-to-configure-password-policies-in-windows-1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.svg"/><Relationship Id="rId9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6.svg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20.sv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25.svg"/><Relationship Id="rId4" Type="http://schemas.openxmlformats.org/officeDocument/2006/relationships/image" Target="../media/image13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25.svg"/><Relationship Id="rId4" Type="http://schemas.openxmlformats.org/officeDocument/2006/relationships/image" Target="../media/image13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7.sv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10" Type="http://schemas.openxmlformats.org/officeDocument/2006/relationships/image" Target="../media/image17.svg"/><Relationship Id="rId4" Type="http://schemas.openxmlformats.org/officeDocument/2006/relationships/image" Target="../media/image20.sv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1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40028" y="1028700"/>
            <a:ext cx="9207944" cy="8229600"/>
          </a:xfrm>
          <a:custGeom>
            <a:avLst/>
            <a:gdLst/>
            <a:ahLst/>
            <a:cxnLst/>
            <a:rect l="l" t="t" r="r" b="b"/>
            <a:pathLst>
              <a:path w="9207944" h="8229600">
                <a:moveTo>
                  <a:pt x="0" y="0"/>
                </a:moveTo>
                <a:lnTo>
                  <a:pt x="9207944" y="0"/>
                </a:lnTo>
                <a:lnTo>
                  <a:pt x="9207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26180">
            <a:off x="665744" y="599679"/>
            <a:ext cx="2565246" cy="2744913"/>
          </a:xfrm>
          <a:custGeom>
            <a:avLst/>
            <a:gdLst/>
            <a:ahLst/>
            <a:cxnLst/>
            <a:rect l="l" t="t" r="r" b="b"/>
            <a:pathLst>
              <a:path w="2565246" h="2744913">
                <a:moveTo>
                  <a:pt x="0" y="0"/>
                </a:moveTo>
                <a:lnTo>
                  <a:pt x="2565246" y="0"/>
                </a:lnTo>
                <a:lnTo>
                  <a:pt x="2565246" y="2744913"/>
                </a:lnTo>
                <a:lnTo>
                  <a:pt x="0" y="274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64790" y="3277707"/>
            <a:ext cx="16158420" cy="3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7"/>
              </a:lnSpc>
            </a:pPr>
            <a:r>
              <a:rPr lang="en-US" sz="13950" spc="111">
                <a:solidFill>
                  <a:srgbClr val="FFFFFF"/>
                </a:solidFill>
                <a:latin typeface="Cabin Sketch"/>
                <a:sym typeface="Cabin Sketch"/>
              </a:rPr>
              <a:t>Account Policy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bin Sketch"/>
            </a:endParaRPr>
          </a:p>
          <a:p>
            <a:pPr algn="ctr">
              <a:lnSpc>
                <a:spcPts val="13957"/>
              </a:lnSpc>
            </a:pPr>
            <a:r>
              <a:rPr lang="en-US" sz="13950" spc="111">
                <a:solidFill>
                  <a:srgbClr val="FFFFFF"/>
                </a:solidFill>
                <a:latin typeface="Cabin Sketch"/>
                <a:sym typeface="Cabin Sketch"/>
              </a:rPr>
              <a:t>in Windows 10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83583" y="6761817"/>
            <a:ext cx="3156761" cy="2261389"/>
          </a:xfrm>
          <a:custGeom>
            <a:avLst/>
            <a:gdLst/>
            <a:ahLst/>
            <a:cxnLst/>
            <a:rect l="l" t="t" r="r" b="b"/>
            <a:pathLst>
              <a:path w="3156761" h="2261389">
                <a:moveTo>
                  <a:pt x="0" y="0"/>
                </a:moveTo>
                <a:lnTo>
                  <a:pt x="3156761" y="0"/>
                </a:lnTo>
                <a:lnTo>
                  <a:pt x="3156761" y="2261389"/>
                </a:lnTo>
                <a:lnTo>
                  <a:pt x="0" y="2261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089459A-5AD4-4DB5-CF2A-AC1DE5E79245}"/>
              </a:ext>
            </a:extLst>
          </p:cNvPr>
          <p:cNvSpPr/>
          <p:nvPr/>
        </p:nvSpPr>
        <p:spPr>
          <a:xfrm>
            <a:off x="14845603" y="378661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7973700E-97B8-64E7-028B-6BD7D1C99F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703" y="6199166"/>
            <a:ext cx="3581410" cy="35814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27A3B5-ECEB-CB97-EE39-BABAE8025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9E017B-2CB2-DD21-68C2-CAA59D1B87A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7BB63B2-13DD-9367-DA12-EA4872298993}"/>
              </a:ext>
            </a:extLst>
          </p:cNvPr>
          <p:cNvSpPr txBox="1"/>
          <p:nvPr/>
        </p:nvSpPr>
        <p:spPr>
          <a:xfrm>
            <a:off x="2574372" y="263037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Account Lockout</a:t>
            </a:r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50BDCA-91EF-2D0A-A504-BD71612E233B}"/>
              </a:ext>
            </a:extLst>
          </p:cNvPr>
          <p:cNvSpPr/>
          <p:nvPr/>
        </p:nvSpPr>
        <p:spPr>
          <a:xfrm>
            <a:off x="14261847" y="841356"/>
            <a:ext cx="4677906" cy="2211374"/>
          </a:xfrm>
          <a:custGeom>
            <a:avLst/>
            <a:gdLst/>
            <a:ahLst/>
            <a:cxnLst/>
            <a:rect l="l" t="t" r="r" b="b"/>
            <a:pathLst>
              <a:path w="4677906" h="2211374">
                <a:moveTo>
                  <a:pt x="0" y="0"/>
                </a:moveTo>
                <a:lnTo>
                  <a:pt x="4677905" y="0"/>
                </a:lnTo>
                <a:lnTo>
                  <a:pt x="4677905" y="2211374"/>
                </a:lnTo>
                <a:lnTo>
                  <a:pt x="0" y="2211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44F2958-8100-E1BB-8AF6-1CC25B0613BE}"/>
              </a:ext>
            </a:extLst>
          </p:cNvPr>
          <p:cNvSpPr/>
          <p:nvPr/>
        </p:nvSpPr>
        <p:spPr>
          <a:xfrm>
            <a:off x="3381753" y="2244983"/>
            <a:ext cx="11348648" cy="1886969"/>
          </a:xfrm>
          <a:custGeom>
            <a:avLst/>
            <a:gdLst/>
            <a:ahLst/>
            <a:cxnLst/>
            <a:rect l="l" t="t" r="r" b="b"/>
            <a:pathLst>
              <a:path w="10755168" h="1799046">
                <a:moveTo>
                  <a:pt x="0" y="0"/>
                </a:moveTo>
                <a:lnTo>
                  <a:pt x="10755168" y="0"/>
                </a:lnTo>
                <a:lnTo>
                  <a:pt x="10755168" y="1799047"/>
                </a:lnTo>
                <a:lnTo>
                  <a:pt x="0" y="1799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C9591D2-3A59-74C7-5E0C-70DA282A4D4D}"/>
              </a:ext>
            </a:extLst>
          </p:cNvPr>
          <p:cNvSpPr/>
          <p:nvPr/>
        </p:nvSpPr>
        <p:spPr>
          <a:xfrm>
            <a:off x="13990300" y="7142203"/>
            <a:ext cx="4949452" cy="3446618"/>
          </a:xfrm>
          <a:custGeom>
            <a:avLst/>
            <a:gdLst/>
            <a:ahLst/>
            <a:cxnLst/>
            <a:rect l="l" t="t" r="r" b="b"/>
            <a:pathLst>
              <a:path w="4949452" h="3446618">
                <a:moveTo>
                  <a:pt x="0" y="0"/>
                </a:moveTo>
                <a:lnTo>
                  <a:pt x="4949452" y="0"/>
                </a:lnTo>
                <a:lnTo>
                  <a:pt x="4949452" y="3446619"/>
                </a:lnTo>
                <a:lnTo>
                  <a:pt x="0" y="3446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2CD16E4-1A59-98B0-012C-E57FDAF4B887}"/>
              </a:ext>
            </a:extLst>
          </p:cNvPr>
          <p:cNvSpPr/>
          <p:nvPr/>
        </p:nvSpPr>
        <p:spPr>
          <a:xfrm>
            <a:off x="744718" y="7444037"/>
            <a:ext cx="1829654" cy="2057893"/>
          </a:xfrm>
          <a:custGeom>
            <a:avLst/>
            <a:gdLst/>
            <a:ahLst/>
            <a:cxnLst/>
            <a:rect l="l" t="t" r="r" b="b"/>
            <a:pathLst>
              <a:path w="1829654" h="2057893">
                <a:moveTo>
                  <a:pt x="0" y="0"/>
                </a:moveTo>
                <a:lnTo>
                  <a:pt x="1829654" y="0"/>
                </a:lnTo>
                <a:lnTo>
                  <a:pt x="1829654" y="2057892"/>
                </a:lnTo>
                <a:lnTo>
                  <a:pt x="0" y="2057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C3DF814-1B68-3454-AD56-782C7A8D29DE}"/>
              </a:ext>
            </a:extLst>
          </p:cNvPr>
          <p:cNvSpPr txBox="1"/>
          <p:nvPr/>
        </p:nvSpPr>
        <p:spPr>
          <a:xfrm>
            <a:off x="3171257" y="5142126"/>
            <a:ext cx="11945486" cy="351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U</a:t>
            </a:r>
            <a:r>
              <a:rPr lang="en-US" sz="4000">
                <a:solidFill>
                  <a:schemeClr val="bg1"/>
                </a:solidFill>
                <a:latin typeface="Caveat Brush"/>
                <a:sym typeface="Caveat Brush"/>
              </a:rPr>
              <a:t>nder </a:t>
            </a:r>
            <a:r>
              <a:rPr lang="en-US" sz="4000" b="1">
                <a:solidFill>
                  <a:schemeClr val="bg1"/>
                </a:solidFill>
                <a:latin typeface="Caveat Brush"/>
                <a:ea typeface="Open Sans"/>
                <a:cs typeface="Open Sans"/>
                <a:sym typeface="Caveat Brush"/>
              </a:rPr>
              <a:t>Account lockout threshold, you can type a value where a user will be locked out of their account after x amount of </a:t>
            </a:r>
            <a:r>
              <a:rPr lang="en-US" sz="4000" b="1">
                <a:solidFill>
                  <a:srgbClr val="E0DD22"/>
                </a:solidFill>
                <a:latin typeface="Caveat Brush"/>
                <a:ea typeface="Open Sans"/>
                <a:cs typeface="Open Sans"/>
                <a:sym typeface="Caveat Brush"/>
              </a:rPr>
              <a:t>failed </a:t>
            </a:r>
            <a:r>
              <a:rPr lang="en-US" sz="4000" b="1">
                <a:solidFill>
                  <a:schemeClr val="bg1"/>
                </a:solidFill>
                <a:latin typeface="Caveat Brush"/>
                <a:ea typeface="Open Sans"/>
                <a:cs typeface="Open Sans"/>
                <a:sym typeface="Caveat Brush"/>
              </a:rPr>
              <a:t>log in attempts. </a:t>
            </a:r>
            <a:endParaRPr lang="en-US" sz="4000">
              <a:solidFill>
                <a:schemeClr val="bg1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r>
              <a:rPr lang="en-US" sz="4000" b="1">
                <a:solidFill>
                  <a:schemeClr val="bg1"/>
                </a:solidFill>
                <a:latin typeface="Caveat Brush"/>
                <a:ea typeface="Open Sans"/>
                <a:cs typeface="Open Sans"/>
              </a:rPr>
              <a:t>For example: if you put 3, the user will be locked out of their account after 3 failed log in attempts</a:t>
            </a:r>
          </a:p>
          <a:p>
            <a:pPr algn="ctr">
              <a:lnSpc>
                <a:spcPts val="4619"/>
              </a:lnSpc>
            </a:pPr>
            <a:endParaRPr lang="en-US" sz="325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113ABDD4-5B16-CAFF-1D46-D873F8BF92FD}"/>
              </a:ext>
            </a:extLst>
          </p:cNvPr>
          <p:cNvSpPr/>
          <p:nvPr/>
        </p:nvSpPr>
        <p:spPr>
          <a:xfrm rot="486836">
            <a:off x="941391" y="742582"/>
            <a:ext cx="2191911" cy="3010943"/>
          </a:xfrm>
          <a:custGeom>
            <a:avLst/>
            <a:gdLst/>
            <a:ahLst/>
            <a:cxnLst/>
            <a:rect l="l" t="t" r="r" b="b"/>
            <a:pathLst>
              <a:path w="1620411" h="2351520">
                <a:moveTo>
                  <a:pt x="0" y="0"/>
                </a:moveTo>
                <a:lnTo>
                  <a:pt x="1620411" y="0"/>
                </a:lnTo>
                <a:lnTo>
                  <a:pt x="1620411" y="2351520"/>
                </a:lnTo>
                <a:lnTo>
                  <a:pt x="0" y="23515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0511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37C18-1579-A4E6-DCDD-6AB99A89C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8F32C5-EF2B-F907-7005-C30CD23374F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A08EA31-975A-BFA6-76B7-182BD268C1A8}"/>
              </a:ext>
            </a:extLst>
          </p:cNvPr>
          <p:cNvSpPr txBox="1"/>
          <p:nvPr/>
        </p:nvSpPr>
        <p:spPr>
          <a:xfrm>
            <a:off x="2574372" y="263037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Account Lockout</a:t>
            </a:r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9BAD73B-B8C0-CEA9-9A42-7CF92CABE221}"/>
              </a:ext>
            </a:extLst>
          </p:cNvPr>
          <p:cNvSpPr/>
          <p:nvPr/>
        </p:nvSpPr>
        <p:spPr>
          <a:xfrm>
            <a:off x="3381753" y="2244983"/>
            <a:ext cx="11348648" cy="1886969"/>
          </a:xfrm>
          <a:custGeom>
            <a:avLst/>
            <a:gdLst/>
            <a:ahLst/>
            <a:cxnLst/>
            <a:rect l="l" t="t" r="r" b="b"/>
            <a:pathLst>
              <a:path w="10755168" h="1799046">
                <a:moveTo>
                  <a:pt x="0" y="0"/>
                </a:moveTo>
                <a:lnTo>
                  <a:pt x="10755168" y="0"/>
                </a:lnTo>
                <a:lnTo>
                  <a:pt x="10755168" y="1799047"/>
                </a:lnTo>
                <a:lnTo>
                  <a:pt x="0" y="1799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F95803B-05A1-23E3-57CD-9F0036E89A1D}"/>
              </a:ext>
            </a:extLst>
          </p:cNvPr>
          <p:cNvSpPr/>
          <p:nvPr/>
        </p:nvSpPr>
        <p:spPr>
          <a:xfrm>
            <a:off x="13990300" y="7142203"/>
            <a:ext cx="4949452" cy="3446618"/>
          </a:xfrm>
          <a:custGeom>
            <a:avLst/>
            <a:gdLst/>
            <a:ahLst/>
            <a:cxnLst/>
            <a:rect l="l" t="t" r="r" b="b"/>
            <a:pathLst>
              <a:path w="4949452" h="3446618">
                <a:moveTo>
                  <a:pt x="0" y="0"/>
                </a:moveTo>
                <a:lnTo>
                  <a:pt x="4949452" y="0"/>
                </a:lnTo>
                <a:lnTo>
                  <a:pt x="4949452" y="3446619"/>
                </a:lnTo>
                <a:lnTo>
                  <a:pt x="0" y="3446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CDA8D39-AA58-05A0-0009-00A27576D2AC}"/>
              </a:ext>
            </a:extLst>
          </p:cNvPr>
          <p:cNvSpPr txBox="1"/>
          <p:nvPr/>
        </p:nvSpPr>
        <p:spPr>
          <a:xfrm>
            <a:off x="3171257" y="5142126"/>
            <a:ext cx="11945486" cy="351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To change the duration of time for a lockout, you can enter a value (</a:t>
            </a:r>
            <a:r>
              <a:rPr lang="en-US" sz="4000">
                <a:solidFill>
                  <a:srgbClr val="E0DD22"/>
                </a:solidFill>
                <a:latin typeface="Caveat Brush"/>
                <a:sym typeface="Caveat Brush"/>
              </a:rPr>
              <a:t>in minutes</a:t>
            </a: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) for the user to have to wait.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ea typeface="Calibri"/>
                <a:cs typeface="Calibri"/>
              </a:rPr>
              <a:t>Maximum value of 999 mins. </a:t>
            </a: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E0DD22"/>
                </a:solidFill>
                <a:latin typeface="Caveat Brush"/>
                <a:ea typeface="Calibri"/>
                <a:cs typeface="Calibri"/>
              </a:rPr>
              <a:t>If you put 0 here, the account will be locked until an admin unlocks it themself</a:t>
            </a:r>
          </a:p>
          <a:p>
            <a:pPr algn="ctr">
              <a:lnSpc>
                <a:spcPts val="4619"/>
              </a:lnSpc>
            </a:pPr>
            <a:endParaRPr lang="en-US" sz="325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</p:txBody>
      </p:sp>
      <p:pic>
        <p:nvPicPr>
          <p:cNvPr id="10" name="Picture 9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C337F6EC-AB6F-D2C1-40ED-FA61E00D5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20000">
            <a:off x="-417635" y="-1022106"/>
            <a:ext cx="4736856" cy="4692895"/>
          </a:xfrm>
          <a:prstGeom prst="rect">
            <a:avLst/>
          </a:prstGeom>
        </p:spPr>
      </p:pic>
      <p:sp>
        <p:nvSpPr>
          <p:cNvPr id="11" name="Freeform 8">
            <a:extLst>
              <a:ext uri="{FF2B5EF4-FFF2-40B4-BE49-F238E27FC236}">
                <a16:creationId xmlns:a16="http://schemas.microsoft.com/office/drawing/2014/main" id="{71932BFE-BBAB-BC41-2967-D40C7CBE00CF}"/>
              </a:ext>
            </a:extLst>
          </p:cNvPr>
          <p:cNvSpPr/>
          <p:nvPr/>
        </p:nvSpPr>
        <p:spPr>
          <a:xfrm rot="1132131">
            <a:off x="283677" y="6778580"/>
            <a:ext cx="2472006" cy="2968566"/>
          </a:xfrm>
          <a:custGeom>
            <a:avLst/>
            <a:gdLst/>
            <a:ahLst/>
            <a:cxnLst/>
            <a:rect l="l" t="t" r="r" b="b"/>
            <a:pathLst>
              <a:path w="2472006" h="2968566">
                <a:moveTo>
                  <a:pt x="0" y="0"/>
                </a:moveTo>
                <a:lnTo>
                  <a:pt x="2472006" y="0"/>
                </a:lnTo>
                <a:lnTo>
                  <a:pt x="2472006" y="2968566"/>
                </a:lnTo>
                <a:lnTo>
                  <a:pt x="0" y="2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white spray paint airplane&#10;&#10;AI-generated content may be incorrect.">
            <a:extLst>
              <a:ext uri="{FF2B5EF4-FFF2-40B4-BE49-F238E27FC236}">
                <a16:creationId xmlns:a16="http://schemas.microsoft.com/office/drawing/2014/main" id="{A972821E-1B42-4031-58C7-A943D485E4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14920606" y="197445"/>
            <a:ext cx="2728128" cy="306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8481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73207" y="1189394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Activity! </a:t>
            </a:r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24147" y="3200256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50">
                <a:solidFill>
                  <a:srgbClr val="FCC4E2"/>
                </a:solidFill>
                <a:latin typeface="Cabin Sketch"/>
                <a:sym typeface="Cabin Sketch"/>
              </a:rPr>
              <a:t>Getting Started</a:t>
            </a:r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24147" y="4562572"/>
            <a:ext cx="6730442" cy="5280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1.) Open your </a:t>
            </a:r>
            <a:r>
              <a:rPr lang="en-US" sz="3250" err="1">
                <a:solidFill>
                  <a:srgbClr val="F0F0F0"/>
                </a:solidFill>
                <a:latin typeface="Caveat Brush"/>
                <a:sym typeface="Caveat Brush"/>
              </a:rPr>
              <a:t>OKCup</a:t>
            </a: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 Windows VM and get ready to practice those skills you just read up on! </a:t>
            </a:r>
          </a:p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2.) Use the PowerPoint slides for specifics on how to achieve goals</a:t>
            </a:r>
          </a:p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3.) Take plenty of notes/screenshots so that for the competition, you have some quick references! </a:t>
            </a:r>
          </a:p>
          <a:p>
            <a:pPr algn="just">
              <a:lnSpc>
                <a:spcPts val="4619"/>
              </a:lnSpc>
            </a:pPr>
            <a:endParaRPr lang="en-US" sz="325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8" name="Freeform 8"/>
          <p:cNvSpPr/>
          <p:nvPr/>
        </p:nvSpPr>
        <p:spPr>
          <a:xfrm rot="-5400000">
            <a:off x="6022526" y="5937990"/>
            <a:ext cx="6243317" cy="397302"/>
          </a:xfrm>
          <a:custGeom>
            <a:avLst/>
            <a:gdLst/>
            <a:ahLst/>
            <a:cxnLst/>
            <a:rect l="l" t="t" r="r" b="b"/>
            <a:pathLst>
              <a:path w="6243317" h="397302">
                <a:moveTo>
                  <a:pt x="0" y="0"/>
                </a:moveTo>
                <a:lnTo>
                  <a:pt x="6243317" y="0"/>
                </a:lnTo>
                <a:lnTo>
                  <a:pt x="6243317" y="397302"/>
                </a:lnTo>
                <a:lnTo>
                  <a:pt x="0" y="397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133411" y="3013419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50">
                <a:solidFill>
                  <a:srgbClr val="FEF5A6"/>
                </a:solidFill>
                <a:latin typeface="Cabin Sketch"/>
                <a:sym typeface="Cabin Sketch"/>
              </a:rPr>
              <a:t>Objectives</a:t>
            </a:r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133411" y="4265832"/>
            <a:ext cx="6730442" cy="469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Students will be able to test their knowledge in Account Policy in the Windows Operating System. Topics discussed will be in reference to: </a:t>
            </a:r>
          </a:p>
          <a:p>
            <a:pPr marL="914400" lvl="1" indent="-457200" algn="just">
              <a:lnSpc>
                <a:spcPts val="4619"/>
              </a:lnSpc>
              <a:buFont typeface="Courier New"/>
              <a:buChar char="o"/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Password Age</a:t>
            </a:r>
          </a:p>
          <a:p>
            <a:pPr marL="914400" lvl="1" indent="-457200" algn="just">
              <a:lnSpc>
                <a:spcPts val="4619"/>
              </a:lnSpc>
              <a:buFont typeface="Courier New"/>
              <a:buChar char="o"/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Password Length</a:t>
            </a:r>
          </a:p>
          <a:p>
            <a:pPr marL="914400" lvl="1" indent="-457200" algn="just">
              <a:lnSpc>
                <a:spcPts val="4619"/>
              </a:lnSpc>
              <a:buFont typeface="Courier New"/>
              <a:buChar char="o"/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Password History</a:t>
            </a:r>
          </a:p>
          <a:p>
            <a:pPr marL="914400" lvl="1" indent="-457200" algn="just">
              <a:lnSpc>
                <a:spcPts val="4619"/>
              </a:lnSpc>
              <a:buFont typeface="Courier New"/>
              <a:buChar char="o"/>
            </a:pPr>
            <a:r>
              <a:rPr lang="en-US" sz="3250">
                <a:solidFill>
                  <a:srgbClr val="F0F0F0"/>
                </a:solidFill>
                <a:latin typeface="Caveat Brush"/>
              </a:rPr>
              <a:t>Account Lock out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8700" y="979844"/>
            <a:ext cx="2340974" cy="1877656"/>
          </a:xfrm>
          <a:custGeom>
            <a:avLst/>
            <a:gdLst/>
            <a:ahLst/>
            <a:cxnLst/>
            <a:rect l="l" t="t" r="r" b="b"/>
            <a:pathLst>
              <a:path w="2340974" h="1877656">
                <a:moveTo>
                  <a:pt x="0" y="0"/>
                </a:moveTo>
                <a:lnTo>
                  <a:pt x="2340974" y="0"/>
                </a:lnTo>
                <a:lnTo>
                  <a:pt x="2340974" y="1877656"/>
                </a:lnTo>
                <a:lnTo>
                  <a:pt x="0" y="1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86836">
            <a:off x="15339081" y="742912"/>
            <a:ext cx="1620411" cy="2351520"/>
          </a:xfrm>
          <a:custGeom>
            <a:avLst/>
            <a:gdLst/>
            <a:ahLst/>
            <a:cxnLst/>
            <a:rect l="l" t="t" r="r" b="b"/>
            <a:pathLst>
              <a:path w="1620411" h="2351520">
                <a:moveTo>
                  <a:pt x="0" y="0"/>
                </a:moveTo>
                <a:lnTo>
                  <a:pt x="1620411" y="0"/>
                </a:lnTo>
                <a:lnTo>
                  <a:pt x="1620411" y="2351520"/>
                </a:lnTo>
                <a:lnTo>
                  <a:pt x="0" y="2351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73207" y="1189394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Instructions:</a:t>
            </a:r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53940" y="3162156"/>
            <a:ext cx="673044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7200">
                <a:solidFill>
                  <a:srgbClr val="C1FF72"/>
                </a:solidFill>
                <a:latin typeface="Cabin Sketch"/>
                <a:sym typeface="Cabin Sketch"/>
              </a:rPr>
              <a:t>Password Age</a:t>
            </a:r>
            <a:endParaRPr lang="en-US" sz="7200">
              <a:solidFill>
                <a:srgbClr val="C1FF72"/>
              </a:solidFill>
              <a:latin typeface="Cabin Sketch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3283050"/>
            <a:ext cx="8115300" cy="11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Change the password age to fit within NIST guidelines (1 year) for users Aang and Toph</a:t>
            </a:r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53940" y="4716685"/>
            <a:ext cx="718104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7200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Password Length</a:t>
            </a:r>
            <a:endParaRPr lang="en-US" sz="7200">
              <a:solidFill>
                <a:srgbClr val="FCC4E2"/>
              </a:solidFill>
              <a:latin typeface="Cabin Sketch"/>
              <a:ea typeface="Cabin Sketch"/>
              <a:cs typeface="Cabin Sketch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4826589"/>
            <a:ext cx="8115300" cy="11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Change the password length to 16 characters for Sokka and Katara</a:t>
            </a:r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53941" y="6250698"/>
            <a:ext cx="7642643" cy="1349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7200">
                <a:solidFill>
                  <a:srgbClr val="AAEBD7"/>
                </a:solidFill>
                <a:latin typeface="Cabin Sketch"/>
                <a:sym typeface="Cabin Sketch"/>
              </a:rPr>
              <a:t>Password History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0" y="7954207"/>
            <a:ext cx="8115300" cy="11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Lock Zuko and Appa out of their accounts after the 3rd failed log in attempt for 60 seconds</a:t>
            </a:r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888586" y="-375622"/>
            <a:ext cx="2047756" cy="2808644"/>
          </a:xfrm>
          <a:custGeom>
            <a:avLst/>
            <a:gdLst/>
            <a:ahLst/>
            <a:cxnLst/>
            <a:rect l="l" t="t" r="r" b="b"/>
            <a:pathLst>
              <a:path w="2047756" h="2808644">
                <a:moveTo>
                  <a:pt x="0" y="0"/>
                </a:moveTo>
                <a:lnTo>
                  <a:pt x="2047756" y="0"/>
                </a:lnTo>
                <a:lnTo>
                  <a:pt x="2047756" y="2808644"/>
                </a:lnTo>
                <a:lnTo>
                  <a:pt x="0" y="280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87715" y="718511"/>
            <a:ext cx="2227854" cy="2090132"/>
          </a:xfrm>
          <a:custGeom>
            <a:avLst/>
            <a:gdLst/>
            <a:ahLst/>
            <a:cxnLst/>
            <a:rect l="l" t="t" r="r" b="b"/>
            <a:pathLst>
              <a:path w="2227854" h="2090132">
                <a:moveTo>
                  <a:pt x="0" y="0"/>
                </a:moveTo>
                <a:lnTo>
                  <a:pt x="2227854" y="0"/>
                </a:lnTo>
                <a:lnTo>
                  <a:pt x="2227854" y="2090133"/>
                </a:lnTo>
                <a:lnTo>
                  <a:pt x="0" y="2090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5F0A10E-70D6-F163-0085-E95F9BAC04AB}"/>
              </a:ext>
            </a:extLst>
          </p:cNvPr>
          <p:cNvSpPr txBox="1"/>
          <p:nvPr/>
        </p:nvSpPr>
        <p:spPr>
          <a:xfrm>
            <a:off x="852854" y="7855293"/>
            <a:ext cx="7642643" cy="1349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7200">
                <a:solidFill>
                  <a:srgbClr val="E0DD22"/>
                </a:solidFill>
                <a:latin typeface="Cabin Sketch"/>
                <a:sym typeface="Cabin Sketch"/>
              </a:rPr>
              <a:t>Account Lockout</a:t>
            </a:r>
            <a:endParaRPr 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5EB044D-0109-3068-A997-3D17DC1185BA}"/>
              </a:ext>
            </a:extLst>
          </p:cNvPr>
          <p:cNvSpPr txBox="1"/>
          <p:nvPr/>
        </p:nvSpPr>
        <p:spPr>
          <a:xfrm>
            <a:off x="9144000" y="6354251"/>
            <a:ext cx="8115300" cy="115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Configure the settings for Momo's account to make sure he doesn't reuse the same password</a:t>
            </a:r>
            <a:endParaRPr lang="en-US" sz="3250">
              <a:solidFill>
                <a:srgbClr val="F0F0F0"/>
              </a:solidFill>
              <a:latin typeface="Caveat Brush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0324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Quiz!</a:t>
            </a:r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15807" y="4008382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034735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C1FF72"/>
                </a:solidFill>
                <a:latin typeface="Cabin Sketch"/>
                <a:ea typeface="Cabin Sketch"/>
                <a:cs typeface="Cabin Sketch"/>
                <a:sym typeface="Cabin Sketch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5807" y="5768151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794504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5807" y="7527100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3453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03</a:t>
            </a:r>
          </a:p>
        </p:txBody>
      </p:sp>
      <p:pic>
        <p:nvPicPr>
          <p:cNvPr id="11" name="Picture 10" descr="A quiz on a chalkboard&#10;&#10;AI-generated content may be incorrect.">
            <a:extLst>
              <a:ext uri="{FF2B5EF4-FFF2-40B4-BE49-F238E27FC236}">
                <a16:creationId xmlns:a16="http://schemas.microsoft.com/office/drawing/2014/main" id="{1AE3CEAB-2CFF-A253-FD2B-A3951B1B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" y="6351"/>
            <a:ext cx="18250958" cy="1029546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1</a:t>
            </a:r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32686" y="5937834"/>
            <a:ext cx="2892497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999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14336" y="5487228"/>
            <a:ext cx="2639719" cy="175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There is no max</a:t>
            </a:r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530042" y="5937834"/>
            <a:ext cx="2639719" cy="85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365</a:t>
            </a:r>
            <a:endParaRPr 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D8B7C3C1-AB98-258A-A41E-A4414E17AF84}"/>
              </a:ext>
            </a:extLst>
          </p:cNvPr>
          <p:cNvSpPr txBox="1"/>
          <p:nvPr/>
        </p:nvSpPr>
        <p:spPr>
          <a:xfrm>
            <a:off x="1050681" y="2093581"/>
            <a:ext cx="16230600" cy="128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5400" spc="88">
                <a:solidFill>
                  <a:schemeClr val="bg1"/>
                </a:solidFill>
                <a:latin typeface="Cabin Sketch"/>
                <a:sym typeface="Cabin Sketch"/>
              </a:rPr>
              <a:t>What is the max value for password age?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0876616-BC90-3FE8-5C0D-D0EF823F7BED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012BE-931F-4E78-3481-329E2D35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9D2B7F-B5D7-B5DB-5A87-9A6CB1A9043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D6234EB-3C70-0192-53AB-448D5F6E0D30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85F0FD3-7720-9B33-CC5D-3C667A7AB653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3A6E82-6980-6284-B9E1-D114CC57BA0B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59A735A-DA47-068F-41E8-969DD47CFE67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2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8C3EE73-A3A2-497E-D5CE-7A209121B297}"/>
              </a:ext>
            </a:extLst>
          </p:cNvPr>
          <p:cNvSpPr txBox="1"/>
          <p:nvPr/>
        </p:nvSpPr>
        <p:spPr>
          <a:xfrm>
            <a:off x="2032686" y="4377199"/>
            <a:ext cx="2892497" cy="3546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-M is for Maximum and –m is for minimum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992498F-11C2-530F-86EA-04A745314A9B}"/>
              </a:ext>
            </a:extLst>
          </p:cNvPr>
          <p:cNvSpPr txBox="1"/>
          <p:nvPr/>
        </p:nvSpPr>
        <p:spPr>
          <a:xfrm>
            <a:off x="7847307" y="4618988"/>
            <a:ext cx="2639719" cy="354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Nothing, flags are not case sensitive</a:t>
            </a:r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978387C-5F4D-04A7-32B9-043D11277BFB}"/>
              </a:ext>
            </a:extLst>
          </p:cNvPr>
          <p:cNvSpPr txBox="1"/>
          <p:nvPr/>
        </p:nvSpPr>
        <p:spPr>
          <a:xfrm>
            <a:off x="13530042" y="4618987"/>
            <a:ext cx="2639719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The admin will have to assist in logging you in</a:t>
            </a:r>
            <a:endParaRPr 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6599BA6-5D8F-0BC0-2C84-D7A1076A2A9D}"/>
              </a:ext>
            </a:extLst>
          </p:cNvPr>
          <p:cNvSpPr txBox="1"/>
          <p:nvPr/>
        </p:nvSpPr>
        <p:spPr>
          <a:xfrm>
            <a:off x="1050681" y="2093581"/>
            <a:ext cx="16230600" cy="122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400" spc="88">
                <a:solidFill>
                  <a:schemeClr val="bg1"/>
                </a:solidFill>
                <a:latin typeface="Cabin Sketch"/>
                <a:sym typeface="Cabin Sketch"/>
              </a:rPr>
              <a:t>What happens if you put 0 for account lock out (in attempts)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F3FEC56-DFC5-AABA-DCA4-D7F63BF83CD1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690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697F6F-EF54-87D1-6F26-88A711A43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F62038-C848-5C56-4323-70C37FB4F4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846B9F5-884E-B7AF-A3EC-D6CCC05D21ED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16E2E3D-9F4D-E0D5-A2A1-403A71FB19EA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9A6ED32-2540-C2D5-1797-FA38E3AF2E21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55EED0D-98B7-906C-9D2D-98B32190982D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3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5C83624-CB2C-7164-F48F-EC8AB2153B10}"/>
              </a:ext>
            </a:extLst>
          </p:cNvPr>
          <p:cNvSpPr txBox="1"/>
          <p:nvPr/>
        </p:nvSpPr>
        <p:spPr>
          <a:xfrm>
            <a:off x="2032279" y="5844212"/>
            <a:ext cx="2892497" cy="856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0-14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FFD3D31-18EC-6D6D-2732-0CF3D8A7522B}"/>
              </a:ext>
            </a:extLst>
          </p:cNvPr>
          <p:cNvSpPr txBox="1"/>
          <p:nvPr/>
        </p:nvSpPr>
        <p:spPr>
          <a:xfrm>
            <a:off x="7837538" y="5848282"/>
            <a:ext cx="2639719" cy="85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0-20</a:t>
            </a:r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D824BFC-787B-F7F7-072D-BA598904D9C8}"/>
              </a:ext>
            </a:extLst>
          </p:cNvPr>
          <p:cNvSpPr txBox="1"/>
          <p:nvPr/>
        </p:nvSpPr>
        <p:spPr>
          <a:xfrm>
            <a:off x="13532892" y="5855203"/>
            <a:ext cx="2639719" cy="85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1-14</a:t>
            </a:r>
            <a:endParaRPr 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87B6640-FA3C-1387-F83B-5E6B267AD065}"/>
              </a:ext>
            </a:extLst>
          </p:cNvPr>
          <p:cNvSpPr txBox="1"/>
          <p:nvPr/>
        </p:nvSpPr>
        <p:spPr>
          <a:xfrm>
            <a:off x="1050681" y="2093581"/>
            <a:ext cx="16230600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000" spc="88">
                <a:solidFill>
                  <a:schemeClr val="bg1"/>
                </a:solidFill>
                <a:latin typeface="Cabin Sketch"/>
                <a:sym typeface="Cabin Sketch"/>
              </a:rPr>
              <a:t>What is the allowed range for password length?</a:t>
            </a:r>
            <a:endParaRPr lang="en-US" sz="4000" spc="88">
              <a:solidFill>
                <a:schemeClr val="bg1"/>
              </a:solidFill>
              <a:latin typeface="Cabin Sketch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864E702-CD95-BE11-FD5D-64267A1C6ECC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2433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6BFA76-4AA8-39EA-9963-3DB093096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86AD92-3BDE-014A-AB3B-C23CA286A70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32709E0-7FA1-55D2-FCF9-E07C08FC6F89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342B16-CE27-852B-BA1F-AC07BC49A54E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EE761E6-2476-D6B7-1478-690EE61B91ED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F2D1D86-9AC2-6336-7FF6-9472AA7D6862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4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E0CE905-6838-CDF9-28FC-F6B8CFC60041}"/>
              </a:ext>
            </a:extLst>
          </p:cNvPr>
          <p:cNvSpPr txBox="1"/>
          <p:nvPr/>
        </p:nvSpPr>
        <p:spPr>
          <a:xfrm>
            <a:off x="2032279" y="5317895"/>
            <a:ext cx="2892497" cy="1750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This value is not allowed</a:t>
            </a:r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8A4F745-A704-1C6E-90E6-BE8374640EF8}"/>
              </a:ext>
            </a:extLst>
          </p:cNvPr>
          <p:cNvSpPr txBox="1"/>
          <p:nvPr/>
        </p:nvSpPr>
        <p:spPr>
          <a:xfrm>
            <a:off x="7341749" y="5146526"/>
            <a:ext cx="3639844" cy="2648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Users can reuse old passwords at any time</a:t>
            </a:r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DF0672B-9C5C-DD5A-9ED4-5C056DCB6799}"/>
              </a:ext>
            </a:extLst>
          </p:cNvPr>
          <p:cNvSpPr txBox="1"/>
          <p:nvPr/>
        </p:nvSpPr>
        <p:spPr>
          <a:xfrm>
            <a:off x="13060305" y="5015456"/>
            <a:ext cx="3463997" cy="2648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The user can never reuse an old password</a:t>
            </a:r>
            <a:endParaRPr 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76D9CCD-CA6C-62FD-0B18-701D4FACA32D}"/>
              </a:ext>
            </a:extLst>
          </p:cNvPr>
          <p:cNvSpPr txBox="1"/>
          <p:nvPr/>
        </p:nvSpPr>
        <p:spPr>
          <a:xfrm>
            <a:off x="1050681" y="2093581"/>
            <a:ext cx="16230600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000" spc="88">
                <a:solidFill>
                  <a:schemeClr val="bg1"/>
                </a:solidFill>
                <a:latin typeface="Cabin Sketch"/>
                <a:sym typeface="Cabin Sketch"/>
              </a:rPr>
              <a:t>What happens if you put 0 in password history?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4D16195-F4EF-3160-60B6-D7257DEFBD37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1083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8CFBD-0C8F-EBE3-7937-528C5468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501AD7-9362-F01D-EA1B-578D5FB8C32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13FC33-1020-2CBC-587B-D746FDCE5271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BA1CD90-E5A7-BB12-E1EE-8BAF4507C27F}"/>
              </a:ext>
            </a:extLst>
          </p:cNvPr>
          <p:cNvSpPr/>
          <p:nvPr/>
        </p:nvSpPr>
        <p:spPr>
          <a:xfrm>
            <a:off x="6711436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A31BF97-F135-2459-E9D3-65253A1DAB56}"/>
              </a:ext>
            </a:extLst>
          </p:cNvPr>
          <p:cNvSpPr/>
          <p:nvPr/>
        </p:nvSpPr>
        <p:spPr>
          <a:xfrm>
            <a:off x="12394171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9870F08-082F-9D00-C553-4D11F6340FA0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5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8EDC0D-0CD8-CAF4-4E78-7E1D777A723C}"/>
              </a:ext>
            </a:extLst>
          </p:cNvPr>
          <p:cNvSpPr txBox="1"/>
          <p:nvPr/>
        </p:nvSpPr>
        <p:spPr>
          <a:xfrm>
            <a:off x="1439205" y="5849911"/>
            <a:ext cx="4079458" cy="84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400">
                <a:solidFill>
                  <a:srgbClr val="F0F0F0"/>
                </a:solidFill>
                <a:latin typeface="Caveat Brush"/>
              </a:rPr>
              <a:t>Hours </a:t>
            </a:r>
            <a:endParaRPr lang="en-US" sz="4400">
              <a:ea typeface="Calibri"/>
              <a:cs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1805AF5-9852-F8EB-4C90-15AD8E258175}"/>
              </a:ext>
            </a:extLst>
          </p:cNvPr>
          <p:cNvSpPr txBox="1"/>
          <p:nvPr/>
        </p:nvSpPr>
        <p:spPr>
          <a:xfrm>
            <a:off x="7143922" y="5915853"/>
            <a:ext cx="399153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>
                <a:solidFill>
                  <a:srgbClr val="F0F0F0"/>
                </a:solidFill>
                <a:latin typeface="Caveat Brush"/>
                <a:sym typeface="Caveat Brush"/>
              </a:rPr>
              <a:t>Days</a:t>
            </a:r>
            <a:endParaRPr lang="en-US" sz="4800">
              <a:ea typeface="Calibri"/>
              <a:cs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F89036-6590-15CB-0D9E-2DFBCD793DBF}"/>
              </a:ext>
            </a:extLst>
          </p:cNvPr>
          <p:cNvSpPr txBox="1"/>
          <p:nvPr/>
        </p:nvSpPr>
        <p:spPr>
          <a:xfrm>
            <a:off x="13530042" y="5849911"/>
            <a:ext cx="2639719" cy="85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Minuets</a:t>
            </a:r>
            <a:endParaRPr 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7FF74830-19FC-B8B4-893C-C32887D2FE1E}"/>
              </a:ext>
            </a:extLst>
          </p:cNvPr>
          <p:cNvSpPr txBox="1"/>
          <p:nvPr/>
        </p:nvSpPr>
        <p:spPr>
          <a:xfrm>
            <a:off x="1050681" y="2093581"/>
            <a:ext cx="16230600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000" spc="88">
                <a:solidFill>
                  <a:schemeClr val="bg1"/>
                </a:solidFill>
                <a:latin typeface="Cabin Sketch"/>
                <a:sym typeface="Cabin Sketch"/>
              </a:rPr>
              <a:t>Account lockout duration is in ___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81B6173-65B2-234D-CAF2-94B11AF6B4E4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9285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2803" y="986367"/>
            <a:ext cx="15143560" cy="3166381"/>
          </a:xfrm>
          <a:custGeom>
            <a:avLst/>
            <a:gdLst/>
            <a:ahLst/>
            <a:cxnLst/>
            <a:rect l="l" t="t" r="r" b="b"/>
            <a:pathLst>
              <a:path w="15143560" h="3166381">
                <a:moveTo>
                  <a:pt x="0" y="0"/>
                </a:moveTo>
                <a:lnTo>
                  <a:pt x="15143560" y="0"/>
                </a:lnTo>
                <a:lnTo>
                  <a:pt x="15143560" y="3166381"/>
                </a:lnTo>
                <a:lnTo>
                  <a:pt x="0" y="3166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74372" y="1939290"/>
            <a:ext cx="13139257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79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89667" y="4744508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9667" y="6125410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667" y="7506310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91819" y="4744508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65122" y="4744508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5122" y="6125409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5122" y="7506310"/>
            <a:ext cx="798952" cy="102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sym typeface="Caveat Brush"/>
              </a:rPr>
              <a:t>06</a:t>
            </a:r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891819" y="6125410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Password Age</a:t>
            </a:r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91819" y="7506310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Password Length</a:t>
            </a:r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067274" y="4744508"/>
            <a:ext cx="564850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Password History</a:t>
            </a:r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1067274" y="6125409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Account Lockout</a:t>
            </a:r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1067274" y="7506310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Activity</a:t>
            </a:r>
            <a:endParaRPr lang="en-US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86D02913-A373-0ED5-041D-0A59B99B313D}"/>
              </a:ext>
            </a:extLst>
          </p:cNvPr>
          <p:cNvSpPr txBox="1"/>
          <p:nvPr/>
        </p:nvSpPr>
        <p:spPr>
          <a:xfrm>
            <a:off x="7197039" y="8538410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07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F49E1A2E-9277-7078-47E0-C13E6AD8DA7F}"/>
              </a:ext>
            </a:extLst>
          </p:cNvPr>
          <p:cNvSpPr txBox="1"/>
          <p:nvPr/>
        </p:nvSpPr>
        <p:spPr>
          <a:xfrm>
            <a:off x="8209773" y="8532894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Quiz!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8166C-3B8E-00D4-9770-4758CD577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318F206-3155-988E-24E2-06904476D5B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FCA1C71-7A7F-4E2B-AAE1-067AADFE2901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2143E6C-F84A-4B2D-BE9E-EB9BE655073D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DCEEF9A-D0D1-2C4D-E448-6F7DD637AAC7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A9DD45-160C-160C-02DD-94E0597A2E81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6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AD598E-5496-D31F-44ED-87232090CC4C}"/>
              </a:ext>
            </a:extLst>
          </p:cNvPr>
          <p:cNvSpPr txBox="1"/>
          <p:nvPr/>
        </p:nvSpPr>
        <p:spPr>
          <a:xfrm>
            <a:off x="1472177" y="5718026"/>
            <a:ext cx="4013515" cy="831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400" err="1">
                <a:solidFill>
                  <a:srgbClr val="F0F0F0"/>
                </a:solidFill>
                <a:latin typeface="Caveat Brush"/>
              </a:rPr>
              <a:t>Secpol</a:t>
            </a:r>
            <a:endParaRPr lang="en-US" sz="4400" err="1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FBF95B8-AA25-AD12-1083-7B4F77A54A90}"/>
              </a:ext>
            </a:extLst>
          </p:cNvPr>
          <p:cNvSpPr txBox="1"/>
          <p:nvPr/>
        </p:nvSpPr>
        <p:spPr>
          <a:xfrm>
            <a:off x="7891269" y="5520199"/>
            <a:ext cx="2639719" cy="175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Password settings</a:t>
            </a:r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D217591-0E08-EA34-B0B4-4028FB886B4F}"/>
              </a:ext>
            </a:extLst>
          </p:cNvPr>
          <p:cNvSpPr txBox="1"/>
          <p:nvPr/>
        </p:nvSpPr>
        <p:spPr>
          <a:xfrm>
            <a:off x="13398159" y="5388314"/>
            <a:ext cx="3035372" cy="1754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Account Settings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CD8ED87-7534-A811-949C-997AB2607DFD}"/>
              </a:ext>
            </a:extLst>
          </p:cNvPr>
          <p:cNvSpPr txBox="1"/>
          <p:nvPr/>
        </p:nvSpPr>
        <p:spPr>
          <a:xfrm>
            <a:off x="292345" y="2093581"/>
            <a:ext cx="17835196" cy="1209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000" spc="88">
                <a:solidFill>
                  <a:schemeClr val="bg1"/>
                </a:solidFill>
                <a:latin typeface="Cabin Sketch"/>
              </a:rPr>
              <a:t>What do you type in to the search bar to pull up password settings?</a:t>
            </a:r>
            <a:endParaRPr lang="en-US" sz="4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13E854A-488A-461E-3FC7-9930F1684E40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3545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38250"/>
            <a:ext cx="8538328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Answer Key</a:t>
            </a:r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50373" y="285750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643437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1: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706319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AAEBD7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2: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32955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3: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905081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EF5A6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4: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712" y="3708068"/>
            <a:ext cx="7923630" cy="16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999</a:t>
            </a:r>
            <a:endParaRPr lang="en-US"/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23535" y="4704855"/>
            <a:ext cx="11125494" cy="2395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The admin will have to assist in logging you in</a:t>
            </a:r>
            <a:endParaRPr lang="en-US" sz="500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ctr"/>
            <a:endParaRPr lang="en-US" sz="500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20151" y="5886442"/>
            <a:ext cx="3542130" cy="162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0-14</a:t>
            </a:r>
            <a:endParaRPr lang="en-US" sz="5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>
              <a:lnSpc>
                <a:spcPts val="7000"/>
              </a:lnSpc>
            </a:pPr>
            <a:endParaRPr lang="en-US" sz="500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23535" y="6903616"/>
            <a:ext cx="10575975" cy="2395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Users can reuse old passwords at any time</a:t>
            </a:r>
            <a:endParaRPr lang="en-US" sz="500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ctr"/>
            <a:endParaRPr lang="en-US" sz="5000" b="1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9A9962A4-4E73-2D30-769F-F590657FD490}"/>
              </a:ext>
            </a:extLst>
          </p:cNvPr>
          <p:cNvSpPr txBox="1"/>
          <p:nvPr/>
        </p:nvSpPr>
        <p:spPr>
          <a:xfrm>
            <a:off x="1028700" y="7982139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92D050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5: </a:t>
            </a:r>
            <a:endParaRPr lang="en-US" sz="5000">
              <a:solidFill>
                <a:srgbClr val="92D050"/>
              </a:solidFill>
              <a:latin typeface="Cabin Sketch"/>
              <a:ea typeface="Cabin Sketch"/>
              <a:cs typeface="Cabin Sketch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49872777-2A79-11F2-8ECD-0B36C0512DC8}"/>
              </a:ext>
            </a:extLst>
          </p:cNvPr>
          <p:cNvSpPr txBox="1"/>
          <p:nvPr/>
        </p:nvSpPr>
        <p:spPr>
          <a:xfrm>
            <a:off x="4384045" y="7892749"/>
            <a:ext cx="1581838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>
                <a:solidFill>
                  <a:srgbClr val="F0F0F0"/>
                </a:solidFill>
                <a:latin typeface="Caveat Brush"/>
              </a:rPr>
              <a:t>Minuets</a:t>
            </a:r>
            <a:endParaRPr 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A2F8E120-6EE6-1CBD-C8EB-6DAB5F6BA26E}"/>
              </a:ext>
            </a:extLst>
          </p:cNvPr>
          <p:cNvSpPr txBox="1"/>
          <p:nvPr/>
        </p:nvSpPr>
        <p:spPr>
          <a:xfrm>
            <a:off x="1028700" y="8982263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9F4B9F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6: </a:t>
            </a:r>
            <a:endParaRPr lang="en-US" sz="5000">
              <a:solidFill>
                <a:srgbClr val="9F4B9F"/>
              </a:solidFill>
              <a:latin typeface="Cabin Sketch"/>
              <a:ea typeface="Cabin Sketch"/>
              <a:cs typeface="Cabin Sketch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8221F953-F4D1-979E-8D63-E56F9BE85477}"/>
              </a:ext>
            </a:extLst>
          </p:cNvPr>
          <p:cNvSpPr txBox="1"/>
          <p:nvPr/>
        </p:nvSpPr>
        <p:spPr>
          <a:xfrm>
            <a:off x="-979263" y="9090700"/>
            <a:ext cx="12037697" cy="16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 err="1">
                <a:solidFill>
                  <a:srgbClr val="F0F0F0"/>
                </a:solidFill>
                <a:latin typeface="Caveat Brush"/>
                <a:sym typeface="Caveat Brush"/>
              </a:rPr>
              <a:t>Secpol</a:t>
            </a:r>
            <a:endParaRPr lang="en-US" sz="5000" err="1"/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96462"/>
            <a:ext cx="8115300" cy="314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Additional Resources</a:t>
            </a:r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386349"/>
            <a:ext cx="9071463" cy="5309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</a:rPr>
              <a:t>To learn more about security settings in Windows 10: </a:t>
            </a:r>
          </a:p>
          <a:p>
            <a:pPr algn="just">
              <a:lnSpc>
                <a:spcPts val="4619"/>
              </a:lnSpc>
            </a:pPr>
            <a:r>
              <a:rPr lang="en-US" sz="4000">
                <a:solidFill>
                  <a:schemeClr val="accent1"/>
                </a:solidFill>
                <a:latin typeface="Caveat Brush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https://www.infosecinstitute.com/resources/operating-system-security/how-to-configure-password-policies-in-windows-10/</a:t>
            </a:r>
            <a:endParaRPr lang="en-US" sz="4000">
              <a:solidFill>
                <a:schemeClr val="accent1"/>
              </a:solidFill>
              <a:latin typeface="Caveat Brush"/>
              <a:ea typeface="+mn-lt"/>
              <a:cs typeface="+mn-lt"/>
            </a:endParaRPr>
          </a:p>
          <a:p>
            <a:pPr algn="just">
              <a:lnSpc>
                <a:spcPts val="4619"/>
              </a:lnSpc>
            </a:pPr>
            <a:endParaRPr lang="en-US" sz="4000">
              <a:solidFill>
                <a:schemeClr val="accent1"/>
              </a:solidFill>
              <a:latin typeface="Caveat Brush"/>
              <a:ea typeface="Calibri"/>
              <a:cs typeface="Calibri"/>
            </a:endParaRPr>
          </a:p>
          <a:p>
            <a:pPr algn="just">
              <a:lnSpc>
                <a:spcPts val="4619"/>
              </a:lnSpc>
            </a:pPr>
            <a:r>
              <a:rPr lang="en-US" sz="400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To see a visual play-by-play of configuring settings in Windows 10: </a:t>
            </a:r>
          </a:p>
          <a:p>
            <a:pPr algn="just">
              <a:lnSpc>
                <a:spcPts val="4619"/>
              </a:lnSpc>
            </a:pPr>
            <a:r>
              <a:rPr lang="en-US" sz="4000">
                <a:solidFill>
                  <a:schemeClr val="accent1"/>
                </a:solidFill>
                <a:latin typeface="Caveat Brush"/>
                <a:ea typeface="+mn-lt"/>
                <a:cs typeface="+mn-lt"/>
              </a:rPr>
              <a:t>https://www.youtube.com/watch?v=CkTbHVUTp-U</a:t>
            </a:r>
            <a:endParaRPr lang="en-US" sz="4000">
              <a:solidFill>
                <a:schemeClr val="accent1"/>
              </a:solidFill>
              <a:latin typeface="Caveat Brush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479726" y="7253171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26180">
            <a:off x="852907" y="935093"/>
            <a:ext cx="3095959" cy="3312796"/>
          </a:xfrm>
          <a:custGeom>
            <a:avLst/>
            <a:gdLst/>
            <a:ahLst/>
            <a:cxnLst/>
            <a:rect l="l" t="t" r="r" b="b"/>
            <a:pathLst>
              <a:path w="3095959" h="3312796">
                <a:moveTo>
                  <a:pt x="0" y="0"/>
                </a:moveTo>
                <a:lnTo>
                  <a:pt x="3095958" y="0"/>
                </a:lnTo>
                <a:lnTo>
                  <a:pt x="3095958" y="3312796"/>
                </a:lnTo>
                <a:lnTo>
                  <a:pt x="0" y="3312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64790" y="2717800"/>
            <a:ext cx="16158420" cy="52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THANK</a:t>
            </a:r>
          </a:p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YOU!</a:t>
            </a:r>
          </a:p>
        </p:txBody>
      </p:sp>
      <p:sp>
        <p:nvSpPr>
          <p:cNvPr id="6" name="Freeform 6"/>
          <p:cNvSpPr/>
          <p:nvPr/>
        </p:nvSpPr>
        <p:spPr>
          <a:xfrm>
            <a:off x="15127362" y="1028700"/>
            <a:ext cx="2095848" cy="2516848"/>
          </a:xfrm>
          <a:custGeom>
            <a:avLst/>
            <a:gdLst/>
            <a:ahLst/>
            <a:cxnLst/>
            <a:rect l="l" t="t" r="r" b="b"/>
            <a:pathLst>
              <a:path w="2095848" h="2516848">
                <a:moveTo>
                  <a:pt x="0" y="0"/>
                </a:moveTo>
                <a:lnTo>
                  <a:pt x="2095848" y="0"/>
                </a:lnTo>
                <a:lnTo>
                  <a:pt x="2095848" y="2516848"/>
                </a:lnTo>
                <a:lnTo>
                  <a:pt x="0" y="2516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98BB9E37-64BD-FC5D-CAEC-318B9C823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65" y="5594106"/>
            <a:ext cx="4736856" cy="4692895"/>
          </a:xfrm>
          <a:prstGeom prst="rect">
            <a:avLst/>
          </a:prstGeom>
        </p:spPr>
      </p:pic>
      <p:sp>
        <p:nvSpPr>
          <p:cNvPr id="9" name="Freeform 13">
            <a:extLst>
              <a:ext uri="{FF2B5EF4-FFF2-40B4-BE49-F238E27FC236}">
                <a16:creationId xmlns:a16="http://schemas.microsoft.com/office/drawing/2014/main" id="{D1B06A5B-539C-33FA-AF9D-5962B30115B6}"/>
              </a:ext>
            </a:extLst>
          </p:cNvPr>
          <p:cNvSpPr/>
          <p:nvPr/>
        </p:nvSpPr>
        <p:spPr>
          <a:xfrm>
            <a:off x="14535883" y="6991585"/>
            <a:ext cx="2824550" cy="2251329"/>
          </a:xfrm>
          <a:custGeom>
            <a:avLst/>
            <a:gdLst/>
            <a:ahLst/>
            <a:cxnLst/>
            <a:rect l="l" t="t" r="r" b="b"/>
            <a:pathLst>
              <a:path w="2340974" h="1877656">
                <a:moveTo>
                  <a:pt x="0" y="0"/>
                </a:moveTo>
                <a:lnTo>
                  <a:pt x="2340974" y="0"/>
                </a:lnTo>
                <a:lnTo>
                  <a:pt x="2340974" y="1877656"/>
                </a:lnTo>
                <a:lnTo>
                  <a:pt x="0" y="1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74372" y="1238250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Intro Video</a:t>
            </a:r>
          </a:p>
        </p:txBody>
      </p:sp>
      <p:sp>
        <p:nvSpPr>
          <p:cNvPr id="8" name="Freeform 8"/>
          <p:cNvSpPr/>
          <p:nvPr/>
        </p:nvSpPr>
        <p:spPr>
          <a:xfrm rot="1132131">
            <a:off x="13889773" y="744859"/>
            <a:ext cx="2472006" cy="2968566"/>
          </a:xfrm>
          <a:custGeom>
            <a:avLst/>
            <a:gdLst/>
            <a:ahLst/>
            <a:cxnLst/>
            <a:rect l="l" t="t" r="r" b="b"/>
            <a:pathLst>
              <a:path w="2472006" h="2968566">
                <a:moveTo>
                  <a:pt x="0" y="0"/>
                </a:moveTo>
                <a:lnTo>
                  <a:pt x="2472006" y="0"/>
                </a:lnTo>
                <a:lnTo>
                  <a:pt x="2472006" y="2968566"/>
                </a:lnTo>
                <a:lnTo>
                  <a:pt x="0" y="2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7595" y="968949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CBA79E-49BF-CDEA-692E-4A5DDA898D58}"/>
              </a:ext>
            </a:extLst>
          </p:cNvPr>
          <p:cNvSpPr/>
          <p:nvPr/>
        </p:nvSpPr>
        <p:spPr>
          <a:xfrm>
            <a:off x="4352087" y="3924300"/>
            <a:ext cx="8763000" cy="4539111"/>
          </a:xfrm>
          <a:prstGeom prst="rect">
            <a:avLst/>
          </a:prstGeom>
          <a:noFill/>
          <a:ln w="28575">
            <a:solidFill>
              <a:srgbClr val="9F4B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BA1F03-45C8-C9DB-8082-691EB5C5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D30F0D-F131-A2FB-38D4-7FF06FFFD62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FBE2106-0DD1-4920-24A8-544000E8BEBC}"/>
              </a:ext>
            </a:extLst>
          </p:cNvPr>
          <p:cNvSpPr txBox="1"/>
          <p:nvPr/>
        </p:nvSpPr>
        <p:spPr>
          <a:xfrm>
            <a:off x="742950" y="498161"/>
            <a:ext cx="9080633" cy="429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Configuring Passwords in Windows in 3:</a:t>
            </a:r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2A3C0B-005F-D848-FEA0-77A4B9BBB679}"/>
              </a:ext>
            </a:extLst>
          </p:cNvPr>
          <p:cNvSpPr txBox="1"/>
          <p:nvPr/>
        </p:nvSpPr>
        <p:spPr>
          <a:xfrm>
            <a:off x="1036912" y="5412649"/>
            <a:ext cx="8494538" cy="5299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1.) Type</a:t>
            </a:r>
            <a:r>
              <a:rPr lang="en-US" sz="400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4000" err="1">
                <a:solidFill>
                  <a:schemeClr val="accent1"/>
                </a:solidFill>
                <a:latin typeface="Caveat Brush"/>
              </a:rPr>
              <a:t>secpol</a:t>
            </a:r>
            <a:r>
              <a:rPr lang="en-US" sz="4000">
                <a:solidFill>
                  <a:schemeClr val="accent1"/>
                </a:solidFill>
                <a:latin typeface="Caveat Brush"/>
              </a:rPr>
              <a:t> </a:t>
            </a:r>
            <a:r>
              <a:rPr lang="en-US" sz="4000">
                <a:solidFill>
                  <a:srgbClr val="FFFFFF"/>
                </a:solidFill>
                <a:latin typeface="Caveat Brush"/>
              </a:rPr>
              <a:t>into the search bar in windows (usually at the bottom in the task bar)</a:t>
            </a:r>
          </a:p>
          <a:p>
            <a:pPr algn="ctr">
              <a:lnSpc>
                <a:spcPts val="4619"/>
              </a:lnSpc>
            </a:pPr>
            <a:endParaRPr lang="en-US" sz="4000">
              <a:solidFill>
                <a:schemeClr val="bg1"/>
              </a:solidFill>
              <a:latin typeface="Caveat Brush"/>
              <a:ea typeface="Open Sans"/>
              <a:cs typeface="Open Sans"/>
            </a:endParaRPr>
          </a:p>
          <a:p>
            <a:pPr algn="ctr"/>
            <a:r>
              <a:rPr lang="en-US" sz="4000">
                <a:solidFill>
                  <a:schemeClr val="bg1"/>
                </a:solidFill>
                <a:latin typeface="Caveat Brush"/>
                <a:ea typeface="Open Sans"/>
                <a:cs typeface="Open Sans"/>
              </a:rPr>
              <a:t>2.) Click on the Account Policies setting</a:t>
            </a:r>
            <a:endParaRPr lang="en-US" sz="4000">
              <a:solidFill>
                <a:schemeClr val="bg1"/>
              </a:solidFill>
              <a:latin typeface="Caveat Brush"/>
              <a:ea typeface="Calibri"/>
              <a:cs typeface="Calibri"/>
            </a:endParaRPr>
          </a:p>
          <a:p>
            <a:pPr algn="ctr"/>
            <a:endParaRPr lang="en-US" sz="4000">
              <a:solidFill>
                <a:schemeClr val="bg1"/>
              </a:solidFill>
              <a:latin typeface="Caveat Brush"/>
              <a:ea typeface="Open Sans"/>
              <a:cs typeface="Open Sans"/>
            </a:endParaRPr>
          </a:p>
          <a:p>
            <a:pPr algn="ctr"/>
            <a:r>
              <a:rPr lang="en-US" sz="4000">
                <a:solidFill>
                  <a:schemeClr val="bg1"/>
                </a:solidFill>
                <a:latin typeface="Caveat Brush"/>
                <a:ea typeface="Open Sans"/>
                <a:cs typeface="Open Sans"/>
              </a:rPr>
              <a:t>3.) Then the Password Policy option</a:t>
            </a:r>
            <a:endParaRPr lang="en-US" sz="4000">
              <a:solidFill>
                <a:schemeClr val="bg1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br>
              <a:rPr lang="en-US"/>
            </a:br>
            <a:endParaRPr lang="en-US"/>
          </a:p>
          <a:p>
            <a:pPr algn="ctr">
              <a:lnSpc>
                <a:spcPts val="4619"/>
              </a:lnSpc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A7F5D44C-C0D4-0B43-D943-7E2291251FB2}"/>
              </a:ext>
            </a:extLst>
          </p:cNvPr>
          <p:cNvSpPr/>
          <p:nvPr/>
        </p:nvSpPr>
        <p:spPr>
          <a:xfrm rot="1800000">
            <a:off x="9497843" y="850412"/>
            <a:ext cx="2095848" cy="2516848"/>
          </a:xfrm>
          <a:custGeom>
            <a:avLst/>
            <a:gdLst/>
            <a:ahLst/>
            <a:cxnLst/>
            <a:rect l="l" t="t" r="r" b="b"/>
            <a:pathLst>
              <a:path w="2095848" h="2516848">
                <a:moveTo>
                  <a:pt x="0" y="0"/>
                </a:moveTo>
                <a:lnTo>
                  <a:pt x="2095848" y="0"/>
                </a:lnTo>
                <a:lnTo>
                  <a:pt x="2095848" y="2516848"/>
                </a:lnTo>
                <a:lnTo>
                  <a:pt x="0" y="2516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E332F7FE-3567-F485-7A5D-D4B1F1824A73}"/>
              </a:ext>
            </a:extLst>
          </p:cNvPr>
          <p:cNvSpPr/>
          <p:nvPr/>
        </p:nvSpPr>
        <p:spPr>
          <a:xfrm>
            <a:off x="14812450" y="701754"/>
            <a:ext cx="2047756" cy="2808644"/>
          </a:xfrm>
          <a:custGeom>
            <a:avLst/>
            <a:gdLst/>
            <a:ahLst/>
            <a:cxnLst/>
            <a:rect l="l" t="t" r="r" b="b"/>
            <a:pathLst>
              <a:path w="2047756" h="2808644">
                <a:moveTo>
                  <a:pt x="0" y="0"/>
                </a:moveTo>
                <a:lnTo>
                  <a:pt x="2047756" y="0"/>
                </a:lnTo>
                <a:lnTo>
                  <a:pt x="2047756" y="2808644"/>
                </a:lnTo>
                <a:lnTo>
                  <a:pt x="0" y="2808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21D60-C4D5-D3DB-D724-A16919645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8268" y="4412146"/>
            <a:ext cx="70675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134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74372" y="263037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Password Age Max</a:t>
            </a:r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2935" y="1981214"/>
            <a:ext cx="11744302" cy="2271632"/>
          </a:xfrm>
          <a:custGeom>
            <a:avLst/>
            <a:gdLst/>
            <a:ahLst/>
            <a:cxnLst/>
            <a:rect l="l" t="t" r="r" b="b"/>
            <a:pathLst>
              <a:path w="10755168" h="1799046">
                <a:moveTo>
                  <a:pt x="0" y="0"/>
                </a:moveTo>
                <a:lnTo>
                  <a:pt x="10755168" y="0"/>
                </a:lnTo>
                <a:lnTo>
                  <a:pt x="10755168" y="1799047"/>
                </a:lnTo>
                <a:lnTo>
                  <a:pt x="0" y="1799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a</a:t>
            </a:r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219055" y="7279181"/>
            <a:ext cx="1829654" cy="2057893"/>
          </a:xfrm>
          <a:custGeom>
            <a:avLst/>
            <a:gdLst/>
            <a:ahLst/>
            <a:cxnLst/>
            <a:rect l="l" t="t" r="r" b="b"/>
            <a:pathLst>
              <a:path w="1829654" h="2057893">
                <a:moveTo>
                  <a:pt x="0" y="0"/>
                </a:moveTo>
                <a:lnTo>
                  <a:pt x="1829654" y="0"/>
                </a:lnTo>
                <a:lnTo>
                  <a:pt x="1829654" y="2057892"/>
                </a:lnTo>
                <a:lnTo>
                  <a:pt x="0" y="2057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71257" y="5142126"/>
            <a:ext cx="11945486" cy="469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There is no default in Windows, but you can configure this by entering an </a:t>
            </a:r>
            <a:r>
              <a:rPr lang="en-US" sz="4000">
                <a:solidFill>
                  <a:srgbClr val="E0DD22"/>
                </a:solidFill>
                <a:latin typeface="Caveat Brush"/>
                <a:sym typeface="Caveat Brush"/>
              </a:rPr>
              <a:t>integer </a:t>
            </a: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(whole number) and that number will be the amount of </a:t>
            </a:r>
            <a:r>
              <a:rPr lang="en-US" sz="4000">
                <a:solidFill>
                  <a:srgbClr val="E0DD22"/>
                </a:solidFill>
                <a:latin typeface="Caveat Brush"/>
                <a:sym typeface="Caveat Brush"/>
              </a:rPr>
              <a:t>days </a:t>
            </a: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until a user </a:t>
            </a:r>
            <a:r>
              <a:rPr lang="en-US" sz="4000" i="1" u="sng">
                <a:solidFill>
                  <a:srgbClr val="E0DD22"/>
                </a:solidFill>
                <a:latin typeface="Caveat Brush"/>
                <a:sym typeface="Caveat Brush"/>
              </a:rPr>
              <a:t>must </a:t>
            </a: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change their password. </a:t>
            </a:r>
            <a:endParaRPr lang="en-US"/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ea typeface="Calibri"/>
                <a:cs typeface="Calibri"/>
              </a:rPr>
              <a:t>If you set this to 0, the user will never have to change their password. </a:t>
            </a: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ea typeface="Calibri"/>
                <a:cs typeface="Calibri"/>
              </a:rPr>
              <a:t>Values for this can range between 0-999</a:t>
            </a:r>
          </a:p>
          <a:p>
            <a:pPr algn="ctr">
              <a:lnSpc>
                <a:spcPts val="4619"/>
              </a:lnSpc>
            </a:pPr>
            <a:endParaRPr lang="en-US" sz="400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endParaRPr lang="en-US" sz="325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</p:txBody>
      </p:sp>
      <p:pic>
        <p:nvPicPr>
          <p:cNvPr id="11" name="Picture 10" descr="A white spray paint airplane&#10;&#10;AI-generated content may be incorrect.">
            <a:extLst>
              <a:ext uri="{FF2B5EF4-FFF2-40B4-BE49-F238E27FC236}">
                <a16:creationId xmlns:a16="http://schemas.microsoft.com/office/drawing/2014/main" id="{19B73C41-E392-582A-8B1F-D151F3F7B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2" y="689544"/>
            <a:ext cx="2563272" cy="2887980"/>
          </a:xfrm>
          <a:prstGeom prst="rect">
            <a:avLst/>
          </a:pr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DA794FA8-2F50-A4EF-99A4-C93114A18526}"/>
              </a:ext>
            </a:extLst>
          </p:cNvPr>
          <p:cNvSpPr/>
          <p:nvPr/>
        </p:nvSpPr>
        <p:spPr>
          <a:xfrm rot="1132131">
            <a:off x="15230600" y="316234"/>
            <a:ext cx="2472006" cy="2968566"/>
          </a:xfrm>
          <a:custGeom>
            <a:avLst/>
            <a:gdLst/>
            <a:ahLst/>
            <a:cxnLst/>
            <a:rect l="l" t="t" r="r" b="b"/>
            <a:pathLst>
              <a:path w="2472006" h="2968566">
                <a:moveTo>
                  <a:pt x="0" y="0"/>
                </a:moveTo>
                <a:lnTo>
                  <a:pt x="2472006" y="0"/>
                </a:lnTo>
                <a:lnTo>
                  <a:pt x="2472006" y="2968566"/>
                </a:lnTo>
                <a:lnTo>
                  <a:pt x="0" y="2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A531F08-F9DE-BBB2-50B3-47ED6B7A1286}"/>
              </a:ext>
            </a:extLst>
          </p:cNvPr>
          <p:cNvSpPr/>
          <p:nvPr/>
        </p:nvSpPr>
        <p:spPr>
          <a:xfrm>
            <a:off x="191177" y="6937663"/>
            <a:ext cx="3156761" cy="2261389"/>
          </a:xfrm>
          <a:custGeom>
            <a:avLst/>
            <a:gdLst/>
            <a:ahLst/>
            <a:cxnLst/>
            <a:rect l="l" t="t" r="r" b="b"/>
            <a:pathLst>
              <a:path w="3156761" h="2261389">
                <a:moveTo>
                  <a:pt x="0" y="0"/>
                </a:moveTo>
                <a:lnTo>
                  <a:pt x="3156761" y="0"/>
                </a:lnTo>
                <a:lnTo>
                  <a:pt x="3156761" y="2261389"/>
                </a:lnTo>
                <a:lnTo>
                  <a:pt x="0" y="22613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505966-9F91-BB87-5D8C-908BD35E2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B18DC2-E61C-9ED0-890E-14ED2B8391A4}"/>
              </a:ext>
            </a:extLst>
          </p:cNvPr>
          <p:cNvSpPr/>
          <p:nvPr/>
        </p:nvSpPr>
        <p:spPr>
          <a:xfrm>
            <a:off x="1099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7AAB940-7E1E-8290-E9A4-AD4B708215A1}"/>
              </a:ext>
            </a:extLst>
          </p:cNvPr>
          <p:cNvSpPr txBox="1"/>
          <p:nvPr/>
        </p:nvSpPr>
        <p:spPr>
          <a:xfrm>
            <a:off x="2574372" y="263037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Password Age Min.</a:t>
            </a:r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98E3F29-83E3-4C7C-FCAD-6BE39A0B631E}"/>
              </a:ext>
            </a:extLst>
          </p:cNvPr>
          <p:cNvSpPr txBox="1"/>
          <p:nvPr/>
        </p:nvSpPr>
        <p:spPr>
          <a:xfrm>
            <a:off x="3171257" y="4507126"/>
            <a:ext cx="11945486" cy="469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There is no default in Windows, but you can configure this by entering an </a:t>
            </a:r>
            <a:r>
              <a:rPr lang="en-US" sz="4000">
                <a:solidFill>
                  <a:srgbClr val="E0DD22"/>
                </a:solidFill>
                <a:latin typeface="Caveat Brush"/>
                <a:sym typeface="Caveat Brush"/>
              </a:rPr>
              <a:t>integer </a:t>
            </a: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(whole number) and that number will be the amount of </a:t>
            </a:r>
            <a:r>
              <a:rPr lang="en-US" sz="4000">
                <a:solidFill>
                  <a:srgbClr val="E0DD22"/>
                </a:solidFill>
                <a:latin typeface="Caveat Brush"/>
                <a:sym typeface="Caveat Brush"/>
              </a:rPr>
              <a:t>days </a:t>
            </a: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until a user </a:t>
            </a:r>
            <a:r>
              <a:rPr lang="en-US" sz="4000" i="1" u="sng">
                <a:solidFill>
                  <a:srgbClr val="E0DD22"/>
                </a:solidFill>
                <a:latin typeface="Caveat Brush"/>
                <a:sym typeface="Caveat Brush"/>
              </a:rPr>
              <a:t>can </a:t>
            </a: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change their password. </a:t>
            </a:r>
            <a:endParaRPr lang="en-US"/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ea typeface="Calibri"/>
                <a:cs typeface="Calibri"/>
              </a:rPr>
              <a:t>If you set this to 3, the user will have to wait 3 days before they can change their password. </a:t>
            </a: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ea typeface="Calibri"/>
                <a:cs typeface="Calibri"/>
              </a:rPr>
              <a:t>Values for this can range between 1-998</a:t>
            </a:r>
          </a:p>
          <a:p>
            <a:pPr algn="ctr">
              <a:lnSpc>
                <a:spcPts val="4619"/>
              </a:lnSpc>
            </a:pPr>
            <a:endParaRPr lang="en-US" sz="400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endParaRPr lang="en-US" sz="325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CCD33E83-ECA2-D233-0DFE-15FC57EAA1D1}"/>
              </a:ext>
            </a:extLst>
          </p:cNvPr>
          <p:cNvSpPr/>
          <p:nvPr/>
        </p:nvSpPr>
        <p:spPr>
          <a:xfrm rot="1132131">
            <a:off x="15230600" y="316234"/>
            <a:ext cx="2472006" cy="2968566"/>
          </a:xfrm>
          <a:custGeom>
            <a:avLst/>
            <a:gdLst/>
            <a:ahLst/>
            <a:cxnLst/>
            <a:rect l="l" t="t" r="r" b="b"/>
            <a:pathLst>
              <a:path w="2472006" h="2968566">
                <a:moveTo>
                  <a:pt x="0" y="0"/>
                </a:moveTo>
                <a:lnTo>
                  <a:pt x="2472006" y="0"/>
                </a:lnTo>
                <a:lnTo>
                  <a:pt x="2472006" y="2968566"/>
                </a:lnTo>
                <a:lnTo>
                  <a:pt x="0" y="2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A319BDF9-A5CE-E95C-3FC3-49260F174004}"/>
              </a:ext>
            </a:extLst>
          </p:cNvPr>
          <p:cNvSpPr/>
          <p:nvPr/>
        </p:nvSpPr>
        <p:spPr>
          <a:xfrm>
            <a:off x="191177" y="6937663"/>
            <a:ext cx="3156761" cy="2261389"/>
          </a:xfrm>
          <a:custGeom>
            <a:avLst/>
            <a:gdLst/>
            <a:ahLst/>
            <a:cxnLst/>
            <a:rect l="l" t="t" r="r" b="b"/>
            <a:pathLst>
              <a:path w="3156761" h="2261389">
                <a:moveTo>
                  <a:pt x="0" y="0"/>
                </a:moveTo>
                <a:lnTo>
                  <a:pt x="3156761" y="0"/>
                </a:lnTo>
                <a:lnTo>
                  <a:pt x="3156761" y="2261389"/>
                </a:lnTo>
                <a:lnTo>
                  <a:pt x="0" y="22613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3E567C3E-AB98-A82E-75CA-1C961D1414CA}"/>
              </a:ext>
            </a:extLst>
          </p:cNvPr>
          <p:cNvSpPr/>
          <p:nvPr/>
        </p:nvSpPr>
        <p:spPr>
          <a:xfrm>
            <a:off x="14562701" y="7651103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433CB79E-202A-8C30-40F0-69D3D658BA67}"/>
              </a:ext>
            </a:extLst>
          </p:cNvPr>
          <p:cNvSpPr/>
          <p:nvPr/>
        </p:nvSpPr>
        <p:spPr>
          <a:xfrm>
            <a:off x="-685076" y="423721"/>
            <a:ext cx="4677906" cy="2211374"/>
          </a:xfrm>
          <a:custGeom>
            <a:avLst/>
            <a:gdLst/>
            <a:ahLst/>
            <a:cxnLst/>
            <a:rect l="l" t="t" r="r" b="b"/>
            <a:pathLst>
              <a:path w="4677906" h="2211374">
                <a:moveTo>
                  <a:pt x="0" y="0"/>
                </a:moveTo>
                <a:lnTo>
                  <a:pt x="4677905" y="0"/>
                </a:lnTo>
                <a:lnTo>
                  <a:pt x="4677905" y="2211374"/>
                </a:lnTo>
                <a:lnTo>
                  <a:pt x="0" y="2211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2501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26AB7B-429B-FD23-D475-606D97E6C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157CD0-5390-3D16-3683-26BC6781A185}"/>
              </a:ext>
            </a:extLst>
          </p:cNvPr>
          <p:cNvSpPr/>
          <p:nvPr/>
        </p:nvSpPr>
        <p:spPr>
          <a:xfrm>
            <a:off x="1099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289C863-E062-490F-6166-7F47AB6351B1}"/>
              </a:ext>
            </a:extLst>
          </p:cNvPr>
          <p:cNvSpPr txBox="1"/>
          <p:nvPr/>
        </p:nvSpPr>
        <p:spPr>
          <a:xfrm>
            <a:off x="2574372" y="2630378"/>
            <a:ext cx="13139257" cy="151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9600" spc="96">
                <a:solidFill>
                  <a:srgbClr val="FFFFFF"/>
                </a:solidFill>
                <a:latin typeface="Cabin Sketch"/>
                <a:sym typeface="Cabin Sketch"/>
              </a:rPr>
              <a:t>Password Age Min. Pt 2</a:t>
            </a:r>
            <a:endParaRPr lang="en-US" sz="9600">
              <a:ea typeface="Calibri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EDAE01D-D347-D879-AC9A-4FB8A9731D8F}"/>
              </a:ext>
            </a:extLst>
          </p:cNvPr>
          <p:cNvSpPr txBox="1"/>
          <p:nvPr/>
        </p:nvSpPr>
        <p:spPr>
          <a:xfrm>
            <a:off x="3171257" y="4485959"/>
            <a:ext cx="11945486" cy="410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chemeClr val="accent1"/>
                </a:solidFill>
                <a:latin typeface="Caveat Brush"/>
                <a:sym typeface="Caveat Brush"/>
              </a:rPr>
              <a:t>Why is setting minimum age </a:t>
            </a:r>
            <a:r>
              <a:rPr lang="en-US" sz="4000" u="sng">
                <a:solidFill>
                  <a:schemeClr val="accent1"/>
                </a:solidFill>
                <a:latin typeface="Caveat Brush"/>
                <a:sym typeface="Caveat Brush"/>
              </a:rPr>
              <a:t>important</a:t>
            </a:r>
            <a:r>
              <a:rPr lang="en-US" sz="4000">
                <a:solidFill>
                  <a:schemeClr val="accent1"/>
                </a:solidFill>
                <a:latin typeface="Caveat Brush"/>
                <a:sym typeface="Caveat Brush"/>
              </a:rPr>
              <a:t>? </a:t>
            </a:r>
            <a:endParaRPr lang="en-US" sz="4000">
              <a:solidFill>
                <a:schemeClr val="accent1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endParaRPr lang="en-US" sz="400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ea typeface="Calibri"/>
                <a:cs typeface="Calibri"/>
              </a:rPr>
              <a:t>This is a simple  prevision that ensures that users can't bypass the password change requirement and change their passwords and then change it right back to their old password!</a:t>
            </a:r>
          </a:p>
          <a:p>
            <a:pPr algn="ctr">
              <a:lnSpc>
                <a:spcPts val="4619"/>
              </a:lnSpc>
            </a:pPr>
            <a:endParaRPr lang="en-US" sz="400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endParaRPr lang="en-US" sz="325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E4303921-F679-F734-F292-76FED7A1977D}"/>
              </a:ext>
            </a:extLst>
          </p:cNvPr>
          <p:cNvSpPr/>
          <p:nvPr/>
        </p:nvSpPr>
        <p:spPr>
          <a:xfrm rot="1132131">
            <a:off x="15230600" y="316234"/>
            <a:ext cx="2472006" cy="2968566"/>
          </a:xfrm>
          <a:custGeom>
            <a:avLst/>
            <a:gdLst/>
            <a:ahLst/>
            <a:cxnLst/>
            <a:rect l="l" t="t" r="r" b="b"/>
            <a:pathLst>
              <a:path w="2472006" h="2968566">
                <a:moveTo>
                  <a:pt x="0" y="0"/>
                </a:moveTo>
                <a:lnTo>
                  <a:pt x="2472006" y="0"/>
                </a:lnTo>
                <a:lnTo>
                  <a:pt x="2472006" y="2968566"/>
                </a:lnTo>
                <a:lnTo>
                  <a:pt x="0" y="2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983B3D6-6135-200A-E089-ADAF676CAFC0}"/>
              </a:ext>
            </a:extLst>
          </p:cNvPr>
          <p:cNvSpPr/>
          <p:nvPr/>
        </p:nvSpPr>
        <p:spPr>
          <a:xfrm>
            <a:off x="191177" y="6937663"/>
            <a:ext cx="3156761" cy="2261389"/>
          </a:xfrm>
          <a:custGeom>
            <a:avLst/>
            <a:gdLst/>
            <a:ahLst/>
            <a:cxnLst/>
            <a:rect l="l" t="t" r="r" b="b"/>
            <a:pathLst>
              <a:path w="3156761" h="2261389">
                <a:moveTo>
                  <a:pt x="0" y="0"/>
                </a:moveTo>
                <a:lnTo>
                  <a:pt x="3156761" y="0"/>
                </a:lnTo>
                <a:lnTo>
                  <a:pt x="3156761" y="2261389"/>
                </a:lnTo>
                <a:lnTo>
                  <a:pt x="0" y="22613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A97026A2-63E4-4827-BF04-C6A693919DBA}"/>
              </a:ext>
            </a:extLst>
          </p:cNvPr>
          <p:cNvSpPr/>
          <p:nvPr/>
        </p:nvSpPr>
        <p:spPr>
          <a:xfrm>
            <a:off x="14562701" y="7651103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13751C78-A77C-8C1E-3745-24DC37F65E51}"/>
              </a:ext>
            </a:extLst>
          </p:cNvPr>
          <p:cNvSpPr/>
          <p:nvPr/>
        </p:nvSpPr>
        <p:spPr>
          <a:xfrm>
            <a:off x="-685076" y="423721"/>
            <a:ext cx="4677906" cy="2211374"/>
          </a:xfrm>
          <a:custGeom>
            <a:avLst/>
            <a:gdLst/>
            <a:ahLst/>
            <a:cxnLst/>
            <a:rect l="l" t="t" r="r" b="b"/>
            <a:pathLst>
              <a:path w="4677906" h="2211374">
                <a:moveTo>
                  <a:pt x="0" y="0"/>
                </a:moveTo>
                <a:lnTo>
                  <a:pt x="4677905" y="0"/>
                </a:lnTo>
                <a:lnTo>
                  <a:pt x="4677905" y="2211374"/>
                </a:lnTo>
                <a:lnTo>
                  <a:pt x="0" y="2211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9743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939988-686D-3424-755D-AC9AE362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8F14CD-8B54-1F05-4B3C-91A0C38D30F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680B090-7086-0D9D-F608-6F31FB3FBC58}"/>
              </a:ext>
            </a:extLst>
          </p:cNvPr>
          <p:cNvSpPr txBox="1"/>
          <p:nvPr/>
        </p:nvSpPr>
        <p:spPr>
          <a:xfrm>
            <a:off x="2574372" y="263037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Password Length</a:t>
            </a:r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4FC68C8-6BAD-BD5D-1F8E-78C51F610CDF}"/>
              </a:ext>
            </a:extLst>
          </p:cNvPr>
          <p:cNvSpPr/>
          <p:nvPr/>
        </p:nvSpPr>
        <p:spPr>
          <a:xfrm>
            <a:off x="14261847" y="841356"/>
            <a:ext cx="4677906" cy="2211374"/>
          </a:xfrm>
          <a:custGeom>
            <a:avLst/>
            <a:gdLst/>
            <a:ahLst/>
            <a:cxnLst/>
            <a:rect l="l" t="t" r="r" b="b"/>
            <a:pathLst>
              <a:path w="4677906" h="2211374">
                <a:moveTo>
                  <a:pt x="0" y="0"/>
                </a:moveTo>
                <a:lnTo>
                  <a:pt x="4677905" y="0"/>
                </a:lnTo>
                <a:lnTo>
                  <a:pt x="4677905" y="2211374"/>
                </a:lnTo>
                <a:lnTo>
                  <a:pt x="0" y="2211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B6DF889-586B-A2FA-35B9-D0B43E082A93}"/>
              </a:ext>
            </a:extLst>
          </p:cNvPr>
          <p:cNvSpPr/>
          <p:nvPr/>
        </p:nvSpPr>
        <p:spPr>
          <a:xfrm>
            <a:off x="3623541" y="2574694"/>
            <a:ext cx="10755168" cy="1799046"/>
          </a:xfrm>
          <a:custGeom>
            <a:avLst/>
            <a:gdLst/>
            <a:ahLst/>
            <a:cxnLst/>
            <a:rect l="l" t="t" r="r" b="b"/>
            <a:pathLst>
              <a:path w="10755168" h="1799046">
                <a:moveTo>
                  <a:pt x="0" y="0"/>
                </a:moveTo>
                <a:lnTo>
                  <a:pt x="10755168" y="0"/>
                </a:lnTo>
                <a:lnTo>
                  <a:pt x="10755168" y="1799047"/>
                </a:lnTo>
                <a:lnTo>
                  <a:pt x="0" y="1799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532761C-7E1F-5CDE-0E1B-F5B5F5A5BEA0}"/>
              </a:ext>
            </a:extLst>
          </p:cNvPr>
          <p:cNvSpPr/>
          <p:nvPr/>
        </p:nvSpPr>
        <p:spPr>
          <a:xfrm>
            <a:off x="744718" y="7444037"/>
            <a:ext cx="1829654" cy="2057893"/>
          </a:xfrm>
          <a:custGeom>
            <a:avLst/>
            <a:gdLst/>
            <a:ahLst/>
            <a:cxnLst/>
            <a:rect l="l" t="t" r="r" b="b"/>
            <a:pathLst>
              <a:path w="1829654" h="2057893">
                <a:moveTo>
                  <a:pt x="0" y="0"/>
                </a:moveTo>
                <a:lnTo>
                  <a:pt x="1829654" y="0"/>
                </a:lnTo>
                <a:lnTo>
                  <a:pt x="1829654" y="2057892"/>
                </a:lnTo>
                <a:lnTo>
                  <a:pt x="0" y="2057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657987C-6426-2979-C2F6-18567EB1B143}"/>
              </a:ext>
            </a:extLst>
          </p:cNvPr>
          <p:cNvSpPr txBox="1"/>
          <p:nvPr/>
        </p:nvSpPr>
        <p:spPr>
          <a:xfrm>
            <a:off x="3171257" y="5142126"/>
            <a:ext cx="11945486" cy="351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The default in Windows has </a:t>
            </a:r>
            <a:r>
              <a:rPr lang="en-US" sz="4000">
                <a:solidFill>
                  <a:srgbClr val="E0DD22"/>
                </a:solidFill>
                <a:latin typeface="Caveat Brush"/>
                <a:sym typeface="Caveat Brush"/>
              </a:rPr>
              <a:t>no minimum</a:t>
            </a: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 for password length. </a:t>
            </a:r>
            <a:endParaRPr lang="en-US"/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</a:rPr>
              <a:t>If you type 10, the minimum required password length will be no less than 10 characters. </a:t>
            </a: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</a:rPr>
              <a:t>If you type in 0, there is no password requirement!</a:t>
            </a: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E0DD22"/>
                </a:solidFill>
                <a:latin typeface="Caveat Brush"/>
              </a:rPr>
              <a:t>Allowed Values are between 0-14</a:t>
            </a:r>
          </a:p>
          <a:p>
            <a:pPr algn="ctr">
              <a:lnSpc>
                <a:spcPts val="4619"/>
              </a:lnSpc>
            </a:pPr>
            <a:endParaRPr lang="en-US" sz="3250">
              <a:solidFill>
                <a:srgbClr val="FFFFFF"/>
              </a:solidFill>
              <a:latin typeface="Caveat Brush"/>
              <a:ea typeface="Calibri"/>
              <a:cs typeface="Calibri"/>
            </a:endParaRPr>
          </a:p>
        </p:txBody>
      </p:sp>
      <p:pic>
        <p:nvPicPr>
          <p:cNvPr id="11" name="Picture 10" descr="A white spray paint airplane&#10;&#10;AI-generated content may be incorrect.">
            <a:extLst>
              <a:ext uri="{FF2B5EF4-FFF2-40B4-BE49-F238E27FC236}">
                <a16:creationId xmlns:a16="http://schemas.microsoft.com/office/drawing/2014/main" id="{D6FDC1B4-ABF6-6255-292E-132F680E0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2" y="689544"/>
            <a:ext cx="2563272" cy="2887980"/>
          </a:xfrm>
          <a:prstGeom prst="rect">
            <a:avLst/>
          </a:prstGeom>
        </p:spPr>
      </p:pic>
      <p:sp>
        <p:nvSpPr>
          <p:cNvPr id="10" name="Freeform 14">
            <a:extLst>
              <a:ext uri="{FF2B5EF4-FFF2-40B4-BE49-F238E27FC236}">
                <a16:creationId xmlns:a16="http://schemas.microsoft.com/office/drawing/2014/main" id="{46318899-361A-7190-A459-D9430EDB7D06}"/>
              </a:ext>
            </a:extLst>
          </p:cNvPr>
          <p:cNvSpPr/>
          <p:nvPr/>
        </p:nvSpPr>
        <p:spPr>
          <a:xfrm rot="486836">
            <a:off x="15283271" y="7006360"/>
            <a:ext cx="2049036" cy="2681231"/>
          </a:xfrm>
          <a:custGeom>
            <a:avLst/>
            <a:gdLst/>
            <a:ahLst/>
            <a:cxnLst/>
            <a:rect l="l" t="t" r="r" b="b"/>
            <a:pathLst>
              <a:path w="1620411" h="2351520">
                <a:moveTo>
                  <a:pt x="0" y="0"/>
                </a:moveTo>
                <a:lnTo>
                  <a:pt x="1620411" y="0"/>
                </a:lnTo>
                <a:lnTo>
                  <a:pt x="1620411" y="2351520"/>
                </a:lnTo>
                <a:lnTo>
                  <a:pt x="0" y="23515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400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4567DF-0E9E-36C3-2ED4-0B1657F1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94C0EB-9D1A-8D41-77AF-FC00DFE23D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59C7429-4B6A-0EDE-CAD9-23213B001D87}"/>
              </a:ext>
            </a:extLst>
          </p:cNvPr>
          <p:cNvSpPr txBox="1"/>
          <p:nvPr/>
        </p:nvSpPr>
        <p:spPr>
          <a:xfrm>
            <a:off x="2574372" y="263037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Password History</a:t>
            </a:r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93EC4CC-1AC5-229A-D019-E8DA8DFA8AE6}"/>
              </a:ext>
            </a:extLst>
          </p:cNvPr>
          <p:cNvSpPr/>
          <p:nvPr/>
        </p:nvSpPr>
        <p:spPr>
          <a:xfrm>
            <a:off x="3381753" y="2497762"/>
            <a:ext cx="11348648" cy="1886969"/>
          </a:xfrm>
          <a:custGeom>
            <a:avLst/>
            <a:gdLst/>
            <a:ahLst/>
            <a:cxnLst/>
            <a:rect l="l" t="t" r="r" b="b"/>
            <a:pathLst>
              <a:path w="10755168" h="1799046">
                <a:moveTo>
                  <a:pt x="0" y="0"/>
                </a:moveTo>
                <a:lnTo>
                  <a:pt x="10755168" y="0"/>
                </a:lnTo>
                <a:lnTo>
                  <a:pt x="10755168" y="1799047"/>
                </a:lnTo>
                <a:lnTo>
                  <a:pt x="0" y="1799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3D536D2-86EB-5E05-A039-8F1FD887F8A2}"/>
              </a:ext>
            </a:extLst>
          </p:cNvPr>
          <p:cNvSpPr txBox="1"/>
          <p:nvPr/>
        </p:nvSpPr>
        <p:spPr>
          <a:xfrm>
            <a:off x="3171257" y="4658549"/>
            <a:ext cx="11945486" cy="412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This value is the number of </a:t>
            </a:r>
            <a:r>
              <a:rPr lang="en-US" sz="4000">
                <a:solidFill>
                  <a:srgbClr val="E0DD22"/>
                </a:solidFill>
                <a:latin typeface="Caveat Brush"/>
                <a:sym typeface="Caveat Brush"/>
              </a:rPr>
              <a:t>unique passwords</a:t>
            </a:r>
            <a:r>
              <a:rPr lang="en-US" sz="4000">
                <a:solidFill>
                  <a:srgbClr val="FFFFFF"/>
                </a:solidFill>
                <a:latin typeface="Caveat Brush"/>
                <a:sym typeface="Caveat Brush"/>
              </a:rPr>
              <a:t> a user must create before they can reuse an old password. Allowed values range between </a:t>
            </a:r>
            <a:r>
              <a:rPr lang="en-US" sz="4000">
                <a:solidFill>
                  <a:srgbClr val="E0DD22"/>
                </a:solidFill>
                <a:latin typeface="Caveat Brush"/>
                <a:sym typeface="Caveat Brush"/>
              </a:rPr>
              <a:t>0-24</a:t>
            </a:r>
          </a:p>
          <a:p>
            <a:pPr algn="ctr">
              <a:lnSpc>
                <a:spcPts val="4619"/>
              </a:lnSpc>
            </a:pPr>
            <a:endParaRPr lang="en-US" sz="400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</a:rPr>
              <a:t>For example: </a:t>
            </a:r>
          </a:p>
          <a:p>
            <a:pPr algn="ctr">
              <a:lnSpc>
                <a:spcPts val="4619"/>
              </a:lnSpc>
            </a:pPr>
            <a:r>
              <a:rPr lang="en-US" sz="4000">
                <a:solidFill>
                  <a:srgbClr val="FFFFFF"/>
                </a:solidFill>
                <a:latin typeface="Caveat Brush"/>
              </a:rPr>
              <a:t>If you put 4, then a user can reuse an old password after creating 4 other passwords</a:t>
            </a:r>
          </a:p>
        </p:txBody>
      </p:sp>
      <p:pic>
        <p:nvPicPr>
          <p:cNvPr id="10" name="Picture 9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1565A1F2-12F2-9116-03F9-33A889FE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20000">
            <a:off x="-417635" y="-1022106"/>
            <a:ext cx="4736856" cy="4692895"/>
          </a:xfrm>
          <a:prstGeom prst="rect">
            <a:avLst/>
          </a:prstGeom>
        </p:spPr>
      </p:pic>
      <p:pic>
        <p:nvPicPr>
          <p:cNvPr id="13" name="Picture 12" descr="A white spray paint airplane&#10;&#10;AI-generated content may be incorrect.">
            <a:extLst>
              <a:ext uri="{FF2B5EF4-FFF2-40B4-BE49-F238E27FC236}">
                <a16:creationId xmlns:a16="http://schemas.microsoft.com/office/drawing/2014/main" id="{0880146D-B4F3-05B3-E2DA-9E9769074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000">
            <a:off x="14590895" y="7253272"/>
            <a:ext cx="2728128" cy="3066269"/>
          </a:xfrm>
          <a:prstGeom prst="rect">
            <a:avLst/>
          </a:prstGeom>
        </p:spPr>
      </p:pic>
      <p:sp>
        <p:nvSpPr>
          <p:cNvPr id="5" name="Freeform 6">
            <a:extLst>
              <a:ext uri="{FF2B5EF4-FFF2-40B4-BE49-F238E27FC236}">
                <a16:creationId xmlns:a16="http://schemas.microsoft.com/office/drawing/2014/main" id="{C772CA1B-C0B3-DA73-9DF9-48D114FC5806}"/>
              </a:ext>
            </a:extLst>
          </p:cNvPr>
          <p:cNvSpPr/>
          <p:nvPr/>
        </p:nvSpPr>
        <p:spPr>
          <a:xfrm rot="-240000">
            <a:off x="15333737" y="256932"/>
            <a:ext cx="2095848" cy="2516848"/>
          </a:xfrm>
          <a:custGeom>
            <a:avLst/>
            <a:gdLst/>
            <a:ahLst/>
            <a:cxnLst/>
            <a:rect l="l" t="t" r="r" b="b"/>
            <a:pathLst>
              <a:path w="2095848" h="2516848">
                <a:moveTo>
                  <a:pt x="0" y="0"/>
                </a:moveTo>
                <a:lnTo>
                  <a:pt x="2095848" y="0"/>
                </a:lnTo>
                <a:lnTo>
                  <a:pt x="2095848" y="2516848"/>
                </a:lnTo>
                <a:lnTo>
                  <a:pt x="0" y="251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2DCF84E9-475A-527C-A10E-61DE81B94CD5}"/>
              </a:ext>
            </a:extLst>
          </p:cNvPr>
          <p:cNvSpPr/>
          <p:nvPr/>
        </p:nvSpPr>
        <p:spPr>
          <a:xfrm>
            <a:off x="535144" y="7075859"/>
            <a:ext cx="2047756" cy="2808644"/>
          </a:xfrm>
          <a:custGeom>
            <a:avLst/>
            <a:gdLst/>
            <a:ahLst/>
            <a:cxnLst/>
            <a:rect l="l" t="t" r="r" b="b"/>
            <a:pathLst>
              <a:path w="2047756" h="2808644">
                <a:moveTo>
                  <a:pt x="0" y="0"/>
                </a:moveTo>
                <a:lnTo>
                  <a:pt x="2047756" y="0"/>
                </a:lnTo>
                <a:lnTo>
                  <a:pt x="2047756" y="2808644"/>
                </a:lnTo>
                <a:lnTo>
                  <a:pt x="0" y="2808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2731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26f312-b763-4994-be1e-5353e28d77aa" xsi:nil="true"/>
    <lcf76f155ced4ddcb4097134ff3c332f xmlns="adebde3b-946f-4e46-ad84-2f60494af7f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AB5E64D24C1243A23A837A2FDA91D9" ma:contentTypeVersion="11" ma:contentTypeDescription="Create a new document." ma:contentTypeScope="" ma:versionID="a1a4a06a2fd2f0a38e29c6b3c970649f">
  <xsd:schema xmlns:xsd="http://www.w3.org/2001/XMLSchema" xmlns:xs="http://www.w3.org/2001/XMLSchema" xmlns:p="http://schemas.microsoft.com/office/2006/metadata/properties" xmlns:ns2="adebde3b-946f-4e46-ad84-2f60494af7f0" xmlns:ns3="f726f312-b763-4994-be1e-5353e28d77aa" targetNamespace="http://schemas.microsoft.com/office/2006/metadata/properties" ma:root="true" ma:fieldsID="393471c524ff06662b4c85bd353c00df" ns2:_="" ns3:_="">
    <xsd:import namespace="adebde3b-946f-4e46-ad84-2f60494af7f0"/>
    <xsd:import namespace="f726f312-b763-4994-be1e-5353e28d77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bde3b-946f-4e46-ad84-2f60494af7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1a01ffc-7703-4b5f-b6e1-c1b8dc2ede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26f312-b763-4994-be1e-5353e28d77a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ab3128e-2fbb-496f-9cfc-ea41fbcb85ef}" ma:internalName="TaxCatchAll" ma:showField="CatchAllData" ma:web="f726f312-b763-4994-be1e-5353e28d77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387A00-BEE2-4DA0-AF2B-E93545E5C1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CD4CD8-E4CE-4BC6-8D4A-6621194DDE85}">
  <ds:schemaRefs>
    <ds:schemaRef ds:uri="adebde3b-946f-4e46-ad84-2f60494af7f0"/>
    <ds:schemaRef ds:uri="f726f312-b763-4994-be1e-5353e28d77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0651F7A-0C52-4076-97D0-A3217A87A178}">
  <ds:schemaRefs>
    <ds:schemaRef ds:uri="adebde3b-946f-4e46-ad84-2f60494af7f0"/>
    <ds:schemaRef ds:uri="f726f312-b763-4994-be1e-5353e28d77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Chalkboard School Assignments</dc:title>
  <cp:revision>1</cp:revision>
  <dcterms:created xsi:type="dcterms:W3CDTF">2006-08-16T00:00:00Z</dcterms:created>
  <dcterms:modified xsi:type="dcterms:W3CDTF">2025-04-29T16:39:09Z</dcterms:modified>
  <dc:identifier>DAGiwIUIWDs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0x0101001AAB5E64D24C1243A23A837A2FDA91D9</vt:lpwstr>
  </property>
  <property fmtid="{D5CDD505-2E9C-101B-9397-08002B2CF9AE}" pid="3" name="MediaServiceImageTags">
    <vt:lpwstr/>
  </property>
</Properties>
</file>